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9872BC-C864-4042-B9B1-92F820417827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39EC15-7DC2-4582-B0F0-D26E11A64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9872BC-C864-4042-B9B1-92F820417827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39EC15-7DC2-4582-B0F0-D26E11A64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9872BC-C864-4042-B9B1-92F820417827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39EC15-7DC2-4582-B0F0-D26E11A64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9872BC-C864-4042-B9B1-92F820417827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39EC15-7DC2-4582-B0F0-D26E11A649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9872BC-C864-4042-B9B1-92F820417827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39EC15-7DC2-4582-B0F0-D26E11A649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9872BC-C864-4042-B9B1-92F820417827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39EC15-7DC2-4582-B0F0-D26E11A649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9872BC-C864-4042-B9B1-92F820417827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39EC15-7DC2-4582-B0F0-D26E11A64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9872BC-C864-4042-B9B1-92F820417827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39EC15-7DC2-4582-B0F0-D26E11A649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9872BC-C864-4042-B9B1-92F820417827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39EC15-7DC2-4582-B0F0-D26E11A64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E9872BC-C864-4042-B9B1-92F820417827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39EC15-7DC2-4582-B0F0-D26E11A64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9872BC-C864-4042-B9B1-92F820417827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39EC15-7DC2-4582-B0F0-D26E11A649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E9872BC-C864-4042-B9B1-92F820417827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439EC15-7DC2-4582-B0F0-D26E11A64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Early Explorer’s Timeline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Ms. Schoettlin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Reason for Exploration</a:t>
            </a:r>
          </a:p>
          <a:p>
            <a:pPr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 wanted to conquer the Aztecs for their gold and silver.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4038600" cy="45259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Accomplishment</a:t>
            </a:r>
          </a:p>
          <a:p>
            <a:pPr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Conquered the Aztecs, stole their gold and silver, and claimed their land for Spain.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1519</a:t>
            </a:r>
            <a:br>
              <a:rPr lang="en-US" dirty="0" smtClean="0"/>
            </a:br>
            <a:r>
              <a:rPr lang="en-US" dirty="0" smtClean="0"/>
              <a:t>Hernando Cortes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Reason for Exploration</a:t>
            </a:r>
          </a:p>
          <a:p>
            <a:pPr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 wanted to reach the Indies by sailing west.	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4038600" cy="45259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Accomplishment</a:t>
            </a:r>
          </a:p>
          <a:p>
            <a:pPr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Though he was killed, his crew reached the Indies and sailed around the world.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1519-1522</a:t>
            </a:r>
            <a:br>
              <a:rPr lang="en-US" dirty="0" smtClean="0"/>
            </a:br>
            <a:r>
              <a:rPr lang="en-US" dirty="0" smtClean="0"/>
              <a:t>Ferdinand Magellan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Reason for Exploration</a:t>
            </a:r>
          </a:p>
          <a:p>
            <a:pPr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 wanted to find a Northwest Passage to Asia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4038600" cy="45259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Accomplishment</a:t>
            </a:r>
          </a:p>
          <a:p>
            <a:pPr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 explored the coast of North America from North Carolina up to Nova Scotia and Newfoundland in Canada.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1524</a:t>
            </a:r>
            <a:br>
              <a:rPr lang="en-US" dirty="0" smtClean="0"/>
            </a:br>
            <a:r>
              <a:rPr lang="en-US" dirty="0" smtClean="0"/>
              <a:t>Giovanni </a:t>
            </a:r>
            <a:r>
              <a:rPr lang="en-US" dirty="0" err="1" smtClean="0"/>
              <a:t>da</a:t>
            </a:r>
            <a:r>
              <a:rPr lang="en-US" dirty="0" smtClean="0"/>
              <a:t> Verrazano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Reason for Exploration</a:t>
            </a:r>
          </a:p>
          <a:p>
            <a:pPr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 wanted to conquer the Incas in Peru and take all of their gold and silver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4038600" cy="45259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Accomplishment</a:t>
            </a:r>
          </a:p>
          <a:p>
            <a:pPr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 conquered the Incas, took their riches, and claimed land (Peru) for Spain.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1531</a:t>
            </a:r>
            <a:br>
              <a:rPr lang="en-US" dirty="0" smtClean="0"/>
            </a:br>
            <a:r>
              <a:rPr lang="en-US" dirty="0" smtClean="0"/>
              <a:t>Francisco Pizarro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Reason for Exploration</a:t>
            </a:r>
          </a:p>
          <a:p>
            <a:pPr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 wanted to find a Northwest Passage to Asia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4038600" cy="45259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Accomplishment</a:t>
            </a:r>
          </a:p>
          <a:p>
            <a:pPr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 discovered the Gulf of St. Lawrence and the St. Lawrence River and claimed the area for France.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1534</a:t>
            </a:r>
            <a:br>
              <a:rPr lang="en-US" dirty="0" smtClean="0"/>
            </a:br>
            <a:r>
              <a:rPr lang="en-US" dirty="0" smtClean="0"/>
              <a:t>Jacques Cartier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Reason for Exploration</a:t>
            </a:r>
          </a:p>
          <a:p>
            <a:pPr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 was looking for the fabled Seven Cities of Gold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4038600" cy="45259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Accomplishment</a:t>
            </a:r>
          </a:p>
          <a:p>
            <a:pPr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Claimed S.E. part of United States for Spain. 1</a:t>
            </a:r>
            <a:r>
              <a:rPr lang="en-US" baseline="30000" dirty="0" smtClean="0"/>
              <a:t>st</a:t>
            </a:r>
            <a:r>
              <a:rPr lang="en-US" dirty="0" smtClean="0"/>
              <a:t> European to see Mississippi River.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1539</a:t>
            </a:r>
            <a:br>
              <a:rPr lang="en-US" dirty="0" smtClean="0"/>
            </a:br>
            <a:r>
              <a:rPr lang="en-US" dirty="0" smtClean="0"/>
              <a:t>Hernando de Soto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Reason for Exploration</a:t>
            </a:r>
          </a:p>
          <a:p>
            <a:pPr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 was looking for the fabled Seven Cities of Gold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4038600" cy="45259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Accomplishment</a:t>
            </a:r>
          </a:p>
          <a:p>
            <a:pPr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 claimed much of the southwestern part of today’s United States for Spain.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1540</a:t>
            </a:r>
            <a:br>
              <a:rPr lang="en-US" dirty="0" smtClean="0"/>
            </a:br>
            <a:r>
              <a:rPr lang="en-US" dirty="0" smtClean="0"/>
              <a:t>Francisco Coronado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smtClean="0"/>
              <a:t>Reason for Exploration</a:t>
            </a:r>
          </a:p>
          <a:p>
            <a:pPr>
              <a:buNone/>
            </a:pPr>
            <a:endParaRPr lang="en-US" dirty="0" smtClean="0"/>
          </a:p>
          <a:p>
            <a:pPr marL="123825" indent="-14288">
              <a:buNone/>
            </a:pPr>
            <a:r>
              <a:rPr lang="en-US" dirty="0" smtClean="0"/>
              <a:t>4 Voyages</a:t>
            </a:r>
          </a:p>
          <a:p>
            <a:pPr marL="123825" indent="-14288">
              <a:buNone/>
            </a:pPr>
            <a:endParaRPr lang="en-US" dirty="0" smtClean="0"/>
          </a:p>
          <a:p>
            <a:pPr marL="123825" indent="-14288">
              <a:buNone/>
            </a:pPr>
            <a:r>
              <a:rPr lang="en-US" dirty="0" smtClean="0"/>
              <a:t>Searched for NW Passage for Dutch East India Company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smtClean="0"/>
              <a:t>Accomplishment</a:t>
            </a:r>
          </a:p>
          <a:p>
            <a:pPr marL="123825" indent="-14288" algn="ctr">
              <a:buNone/>
            </a:pPr>
            <a:endParaRPr lang="en-US" dirty="0" smtClean="0"/>
          </a:p>
          <a:p>
            <a:pPr marL="123825" indent="-14288">
              <a:buNone/>
            </a:pPr>
            <a:r>
              <a:rPr lang="en-US" dirty="0" smtClean="0"/>
              <a:t>Claimed the Hudson River area for the Netherlands.</a:t>
            </a:r>
          </a:p>
          <a:p>
            <a:pPr marL="123825" indent="-14288">
              <a:buNone/>
            </a:pPr>
            <a:endParaRPr lang="en-US" dirty="0" smtClean="0"/>
          </a:p>
          <a:p>
            <a:pPr marL="123825" indent="-14288">
              <a:buNone/>
            </a:pPr>
            <a:r>
              <a:rPr lang="en-US" dirty="0" smtClean="0"/>
              <a:t>Claimed the Hudson Bay area for England.</a:t>
            </a:r>
          </a:p>
          <a:p>
            <a:pPr marL="123825" indent="-14288">
              <a:buNone/>
            </a:pPr>
            <a:endParaRPr lang="en-US" dirty="0" smtClean="0"/>
          </a:p>
          <a:p>
            <a:pPr marL="123825" indent="-14288">
              <a:buNone/>
            </a:pPr>
            <a:r>
              <a:rPr lang="en-US" dirty="0" smtClean="0"/>
              <a:t>Crew mutinied.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1540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Henry Hudson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1608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noProof="0" dirty="0" smtClean="0"/>
              <a:t>Samuel de Champlain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Reason for Exploration</a:t>
            </a:r>
          </a:p>
          <a:p>
            <a:pPr>
              <a:buNone/>
            </a:pPr>
            <a:endParaRPr lang="en-US" dirty="0" smtClean="0"/>
          </a:p>
          <a:p>
            <a:pPr marL="123825" indent="-14288">
              <a:buNone/>
            </a:pPr>
            <a:r>
              <a:rPr lang="en-US" dirty="0" smtClean="0"/>
              <a:t>Hired by merchants to build a settlement for the fur trade.</a:t>
            </a:r>
            <a:endParaRPr lang="en-US" dirty="0" smtClean="0"/>
          </a:p>
          <a:p>
            <a:pPr marL="123825" indent="-14288">
              <a:buNone/>
            </a:pPr>
            <a:endParaRPr lang="en-US" dirty="0" smtClean="0"/>
          </a:p>
        </p:txBody>
      </p:sp>
      <p:sp>
        <p:nvSpPr>
          <p:cNvPr id="7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Accomplishment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 marL="123825" indent="-14288">
              <a:buNone/>
            </a:pPr>
            <a:r>
              <a:rPr lang="en-US" dirty="0" smtClean="0"/>
              <a:t>Founded Quebec (in Canada).  It was the 1</a:t>
            </a:r>
            <a:r>
              <a:rPr lang="en-US" baseline="30000" dirty="0" smtClean="0"/>
              <a:t>st</a:t>
            </a:r>
            <a:r>
              <a:rPr lang="en-US" dirty="0" smtClean="0"/>
              <a:t> French settlement.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Reason for Exploration</a:t>
            </a:r>
          </a:p>
          <a:p>
            <a:pPr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Wanted to find wood for Viking settlements in Greenland.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76400"/>
            <a:ext cx="4038600" cy="45259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Accomplishment</a:t>
            </a:r>
          </a:p>
          <a:p>
            <a:pPr algn="ctr"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First European to set foot in North American, around Newfoundland in Canada.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1000 AD</a:t>
            </a:r>
            <a:br>
              <a:rPr lang="en-US" dirty="0" smtClean="0"/>
            </a:br>
            <a:r>
              <a:rPr lang="en-US" dirty="0" smtClean="0"/>
              <a:t>Leif Erickson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Reason for Exploration</a:t>
            </a:r>
          </a:p>
          <a:p>
            <a:pPr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Wanted to travel to China to get spices, jewels, perfumes, and silks to take back to Italy.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4038600" cy="45259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Accomplishment</a:t>
            </a:r>
          </a:p>
          <a:p>
            <a:pPr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After 17 years in China, he wrote a book about his travels and inspired future explorers.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1270</a:t>
            </a:r>
            <a:br>
              <a:rPr lang="en-US" dirty="0" smtClean="0"/>
            </a:br>
            <a:r>
              <a:rPr lang="en-US" dirty="0" smtClean="0"/>
              <a:t>Marco Polo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Reason for Exploration</a:t>
            </a:r>
          </a:p>
          <a:p>
            <a:pPr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Wanted to head west across the Atlantic Ocean to find an all-water route to Asia.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4038600" cy="45259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Accomplishment</a:t>
            </a:r>
          </a:p>
          <a:p>
            <a:pPr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 proved that ocean travel across the Atlantic was possible.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1492</a:t>
            </a:r>
            <a:br>
              <a:rPr lang="en-US" dirty="0" smtClean="0"/>
            </a:br>
            <a:r>
              <a:rPr lang="en-US" dirty="0" smtClean="0"/>
              <a:t>Christopher Columbus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Reason for Exploration</a:t>
            </a:r>
          </a:p>
          <a:p>
            <a:pPr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Wanted to find an all-water route to Asia by heading around Africa.	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4038600" cy="45259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Accomplishment</a:t>
            </a:r>
          </a:p>
          <a:p>
            <a:pPr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First person to find an all-water route around Africa to Asia.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1497</a:t>
            </a:r>
            <a:br>
              <a:rPr lang="en-US" dirty="0" smtClean="0"/>
            </a:br>
            <a:r>
              <a:rPr lang="en-US" dirty="0" smtClean="0"/>
              <a:t>Vasco de Gama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Reason for Exploration</a:t>
            </a:r>
          </a:p>
          <a:p>
            <a:pPr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Wanted to find an all water route to Asia by traveling north and west across the Atlantic.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4038600" cy="45259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Accomplishment</a:t>
            </a:r>
          </a:p>
          <a:p>
            <a:pPr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Explored the waters off Canada and claimed land for England.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1497</a:t>
            </a:r>
            <a:br>
              <a:rPr lang="en-US" dirty="0" smtClean="0"/>
            </a:br>
            <a:r>
              <a:rPr lang="en-US" dirty="0" smtClean="0"/>
              <a:t>John Cabot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Reason for Exploration</a:t>
            </a:r>
          </a:p>
          <a:p>
            <a:pPr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 was inspired by the stories of Columbus. (curiosity)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4038600" cy="45259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Accomplishment</a:t>
            </a:r>
          </a:p>
          <a:p>
            <a:pPr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 realized that Columbus had discovered a world unknown to Europeans. America was named after him.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1499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Amerigo</a:t>
            </a:r>
            <a:r>
              <a:rPr lang="en-US" dirty="0" smtClean="0"/>
              <a:t> Vespucci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Reason for Exploration</a:t>
            </a:r>
          </a:p>
          <a:p>
            <a:pPr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 wanted to find riches and a way across America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4038600" cy="45259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Accomplishment</a:t>
            </a:r>
          </a:p>
          <a:p>
            <a:pPr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 was the first European to reach the Pacific Ocean by traveling west.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1513</a:t>
            </a:r>
            <a:br>
              <a:rPr lang="en-US" dirty="0" smtClean="0"/>
            </a:br>
            <a:r>
              <a:rPr lang="en-US" dirty="0" smtClean="0"/>
              <a:t>Vasco Nunez de Balboa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Reason for Exploration</a:t>
            </a:r>
          </a:p>
          <a:p>
            <a:pPr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 was looking for gold and the fountain of youth.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4038600" cy="45259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Accomplishment</a:t>
            </a:r>
          </a:p>
          <a:p>
            <a:pPr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 claimed Florida for Spain.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1513</a:t>
            </a:r>
            <a:br>
              <a:rPr lang="en-US" dirty="0" smtClean="0"/>
            </a:br>
            <a:r>
              <a:rPr lang="en-US" dirty="0" smtClean="0"/>
              <a:t>Juan Ponce de Leon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10779</TotalTime>
  <Words>567</Words>
  <Application>Microsoft Office PowerPoint</Application>
  <PresentationFormat>On-screen Show (4:3)</PresentationFormat>
  <Paragraphs>129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Early Explorer’s Timeline</vt:lpstr>
      <vt:lpstr>1000 AD Leif Erickson</vt:lpstr>
      <vt:lpstr>1270 Marco Polo</vt:lpstr>
      <vt:lpstr>1492 Christopher Columbus</vt:lpstr>
      <vt:lpstr>1497 Vasco de Gama</vt:lpstr>
      <vt:lpstr>1497 John Cabot</vt:lpstr>
      <vt:lpstr>1499 Amerigo Vespucci</vt:lpstr>
      <vt:lpstr>1513 Vasco Nunez de Balboa</vt:lpstr>
      <vt:lpstr>1513 Juan Ponce de Leon</vt:lpstr>
      <vt:lpstr>1519 Hernando Cortes</vt:lpstr>
      <vt:lpstr>1519-1522 Ferdinand Magellan</vt:lpstr>
      <vt:lpstr>1524 Giovanni da Verrazano</vt:lpstr>
      <vt:lpstr>1531 Francisco Pizarro</vt:lpstr>
      <vt:lpstr>1534 Jacques Cartier</vt:lpstr>
      <vt:lpstr>1539 Hernando de Soto</vt:lpstr>
      <vt:lpstr>1540 Francisco Coronado</vt:lpstr>
      <vt:lpstr>Slide 17</vt:lpstr>
      <vt:lpstr>1608 Samuel de Champlain</vt:lpstr>
    </vt:vector>
  </TitlesOfParts>
  <Company>Deer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Explorer’s Timeline</dc:title>
  <dc:creator>Denise Schoettlin</dc:creator>
  <cp:lastModifiedBy>Denise Schoettlin</cp:lastModifiedBy>
  <cp:revision>6</cp:revision>
  <dcterms:created xsi:type="dcterms:W3CDTF">2011-11-14T17:29:53Z</dcterms:created>
  <dcterms:modified xsi:type="dcterms:W3CDTF">2011-11-29T22:02:59Z</dcterms:modified>
</cp:coreProperties>
</file>