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>
        <p:scale>
          <a:sx n="66" d="100"/>
          <a:sy n="66" d="100"/>
        </p:scale>
        <p:origin x="-1710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390C28-44DF-4C4D-8DA4-279C914469C3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0D511-B484-44D4-B411-C96AA10E29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390C28-44DF-4C4D-8DA4-279C914469C3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0D511-B484-44D4-B411-C96AA10E2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390C28-44DF-4C4D-8DA4-279C914469C3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0D511-B484-44D4-B411-C96AA10E2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390C28-44DF-4C4D-8DA4-279C914469C3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0D511-B484-44D4-B411-C96AA10E2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390C28-44DF-4C4D-8DA4-279C914469C3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0D511-B484-44D4-B411-C96AA10E29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390C28-44DF-4C4D-8DA4-279C914469C3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0D511-B484-44D4-B411-C96AA10E2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390C28-44DF-4C4D-8DA4-279C914469C3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0D511-B484-44D4-B411-C96AA10E29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390C28-44DF-4C4D-8DA4-279C914469C3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0D511-B484-44D4-B411-C96AA10E2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390C28-44DF-4C4D-8DA4-279C914469C3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0D511-B484-44D4-B411-C96AA10E2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390C28-44DF-4C4D-8DA4-279C914469C3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0D511-B484-44D4-B411-C96AA10E2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7390C28-44DF-4C4D-8DA4-279C914469C3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D60D511-B484-44D4-B411-C96AA10E2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7390C28-44DF-4C4D-8DA4-279C914469C3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D60D511-B484-44D4-B411-C96AA10E2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=102771517002038679943&amp;page=1&amp;tbnh=148&amp;tbnw=113&amp;start=0&amp;ndsp=33&amp;ved=1t:429,r:8,s:0,i:104&amp;surl=1" TargetMode="External"/><Relationship Id="rId2" Type="http://schemas.openxmlformats.org/officeDocument/2006/relationships/hyperlink" Target="=29&amp;ved=1t:429,r:3,s:0,i:92&amp;surl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:429,r:0,s:0,i:83&amp;surl=1http:/www.google.com/imgres?q" TargetMode="External"/><Relationship Id="rId4" Type="http://schemas.openxmlformats.org/officeDocument/2006/relationships/hyperlink" Target=":429,r:6,s:0,i:101&amp;surl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erlin Sans FB Demi" pitchFamily="34" charset="0"/>
              </a:rPr>
              <a:t>Georgia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Josie Fernandez &amp; Kevin </a:t>
            </a:r>
            <a:r>
              <a:rPr lang="en-US" dirty="0"/>
              <a:t>R</a:t>
            </a:r>
            <a:r>
              <a:rPr lang="en-US" dirty="0" smtClean="0"/>
              <a:t>incon 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Berlin Sans FB Demi" pitchFamily="34" charset="0"/>
              </a:rPr>
              <a:t>F</a:t>
            </a:r>
            <a:r>
              <a:rPr lang="en-US" sz="4800" dirty="0" smtClean="0">
                <a:latin typeface="Berlin Sans FB Demi" pitchFamily="34" charset="0"/>
              </a:rPr>
              <a:t>ounding</a:t>
            </a:r>
            <a:endParaRPr lang="en-US" sz="48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Founded:1733</a:t>
            </a:r>
          </a:p>
          <a:p>
            <a:r>
              <a:rPr lang="en-US" dirty="0" smtClean="0"/>
              <a:t>Founded by: James Oglethorpe</a:t>
            </a:r>
          </a:p>
          <a:p>
            <a:r>
              <a:rPr lang="en-US" dirty="0" smtClean="0"/>
              <a:t>Reason for colonization: for people who want to start over</a:t>
            </a:r>
          </a:p>
        </p:txBody>
      </p:sp>
      <p:pic>
        <p:nvPicPr>
          <p:cNvPr id="5" name="Content Placeholder 4" descr="ma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67201" y="1752600"/>
            <a:ext cx="4572000" cy="3462946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Berlin Sans FB Demi" pitchFamily="34" charset="0"/>
              </a:rPr>
              <a:t>Important  People</a:t>
            </a:r>
            <a:endParaRPr lang="en-US" sz="48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James Oglethorpe</a:t>
            </a:r>
          </a:p>
          <a:p>
            <a:r>
              <a:rPr lang="en-US" dirty="0" smtClean="0"/>
              <a:t>First person to name Georgia after </a:t>
            </a:r>
            <a:r>
              <a:rPr lang="en-US" dirty="0"/>
              <a:t>K</a:t>
            </a:r>
            <a:r>
              <a:rPr lang="en-US" dirty="0" smtClean="0"/>
              <a:t>ing </a:t>
            </a:r>
            <a:r>
              <a:rPr lang="en-US" dirty="0"/>
              <a:t>G</a:t>
            </a:r>
            <a:r>
              <a:rPr lang="en-US" dirty="0" smtClean="0"/>
              <a:t>eorge</a:t>
            </a:r>
            <a:endParaRPr lang="en-US" dirty="0"/>
          </a:p>
        </p:txBody>
      </p:sp>
      <p:pic>
        <p:nvPicPr>
          <p:cNvPr id="5" name="Content Placeholder 4" descr="jam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92638" y="1770063"/>
            <a:ext cx="3765600" cy="4525962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Berlin Sans FB Demi" pitchFamily="34" charset="0"/>
              </a:rPr>
              <a:t>Religion</a:t>
            </a:r>
            <a:endParaRPr lang="en-US" sz="48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Not dominated by a specific religion which gave way to religious freedom</a:t>
            </a:r>
            <a:endParaRPr lang="en-US" dirty="0"/>
          </a:p>
        </p:txBody>
      </p:sp>
      <p:pic>
        <p:nvPicPr>
          <p:cNvPr id="5" name="Content Placeholder 4" descr="church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99038" y="1837531"/>
            <a:ext cx="3352800" cy="4391025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Berlin Sans FB Demi" pitchFamily="34" charset="0"/>
              </a:rPr>
              <a:t>Economy</a:t>
            </a:r>
            <a:endParaRPr lang="en-US" sz="48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Exported tobacco , cotton, corn, and vegetables</a:t>
            </a:r>
          </a:p>
          <a:p>
            <a:r>
              <a:rPr lang="en-US" dirty="0" smtClean="0"/>
              <a:t>Crops were traded for things that couldn’t produce on the plantations including shoes, lace, thread, and farm tools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cotton-plantation-southern-coloni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19600" y="1600201"/>
            <a:ext cx="4572000" cy="3741952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Berlin Sans FB Demi" pitchFamily="34" charset="0"/>
              </a:rPr>
              <a:t>Natural Resources</a:t>
            </a:r>
            <a:endParaRPr lang="en-US" sz="48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Hilly coastal provided plenty of forest</a:t>
            </a:r>
          </a:p>
          <a:p>
            <a:r>
              <a:rPr lang="en-US" dirty="0" smtClean="0"/>
              <a:t>Warm weather made it easy to grow plants through out the year </a:t>
            </a:r>
            <a:endParaRPr lang="en-US" dirty="0"/>
          </a:p>
        </p:txBody>
      </p:sp>
      <p:pic>
        <p:nvPicPr>
          <p:cNvPr id="5" name="Content Placeholder 4" descr="georgi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4400" y="2438400"/>
            <a:ext cx="3476993" cy="2313781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Berlin Sans FB Demi" pitchFamily="34" charset="0"/>
              </a:rPr>
              <a:t>Interesting Facts</a:t>
            </a:r>
            <a:endParaRPr lang="en-US" sz="48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Oglethorpe didn’t allow liquor because he thought it made colonist lazy</a:t>
            </a:r>
          </a:p>
          <a:p>
            <a:r>
              <a:rPr lang="en-US" dirty="0" smtClean="0"/>
              <a:t>Last  colony founded 50 years after the other twelve</a:t>
            </a:r>
            <a:endParaRPr lang="en-US" dirty="0"/>
          </a:p>
        </p:txBody>
      </p:sp>
      <p:pic>
        <p:nvPicPr>
          <p:cNvPr id="1026" name="Picture 2" descr="L:\My Pictures\13_colonies_color_map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3767" y="457200"/>
            <a:ext cx="3308233" cy="58388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was Georgia founded by?</a:t>
            </a:r>
          </a:p>
          <a:p>
            <a:r>
              <a:rPr lang="en-US" dirty="0" smtClean="0"/>
              <a:t>Why was Georgia founded?</a:t>
            </a:r>
          </a:p>
          <a:p>
            <a:r>
              <a:rPr lang="en-US" dirty="0" smtClean="0"/>
              <a:t>Why didn’t Oglethorpe allow liquor?</a:t>
            </a:r>
          </a:p>
          <a:p>
            <a:r>
              <a:rPr lang="en-US" dirty="0" smtClean="0"/>
              <a:t>What was Georgia</a:t>
            </a:r>
            <a:r>
              <a:rPr lang="en-US" dirty="0" smtClean="0"/>
              <a:t> named after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0"/>
            <a:ext cx="7772400" cy="5669760"/>
          </a:xfrm>
        </p:spPr>
        <p:txBody>
          <a:bodyPr>
            <a:normAutofit lnSpcReduction="10000"/>
          </a:bodyPr>
          <a:lstStyle/>
          <a:p>
            <a:r>
              <a:rPr lang="en-US" sz="1100" dirty="0" smtClean="0"/>
              <a:t>http://www.google.com/imgres?q=georgia+colony&amp;hl=en&amp;safe=active&amp;sa=X&amp;tbo=d&amp;rls=com.microsoft:en-us:IE-SearchBox&amp;biw=1440&amp;bih=719&amp;tbm=isch&amp;tbnid=2aYdW-DFr3-KRM:&amp;imgrefurl=http://www.sonofthesouth.net/revolutionary-war/colonies/georgia-colony.htm&amp;docid=9PqcKrCaUfOIuM&amp;imgurl=http://www.sonofthesouth.net/revolutionary-war/maps/georgia-map-625.jpg&amp;w=625&amp;h=366&amp;ei=Z-4TUZ2mLoaIiALbgYGIBQ&amp;zoom=1&amp;iact=hc&amp;vpx=506&amp;vpy=133&amp;dur=57375&amp;hovh=172&amp;hovw=294&amp;tx=122&amp;ty=107&amp;sig=10277117002038679943&amp;page=1&amp;tbnh=133&amp;tbnw=227&amp;start=0&amp;ndsp</a:t>
            </a:r>
            <a:r>
              <a:rPr lang="en-US" sz="1100" dirty="0" smtClean="0">
                <a:hlinkClick r:id="rId2" action="ppaction://hlinkfile"/>
              </a:rPr>
              <a:t>=29&amp;ved=1t:429,r:3,s:0,i:92&amp;surl=1</a:t>
            </a:r>
            <a:endParaRPr lang="en-US" sz="1100" dirty="0" smtClean="0"/>
          </a:p>
          <a:p>
            <a:r>
              <a:rPr lang="en-US" sz="1100" dirty="0" smtClean="0"/>
              <a:t>http://www.google.com/imgres?q=georgia+church+colony&amp;hl=en&amp;safe=active&amp;tbo=d&amp;rls=com.microsoft:en-us:IE-SearchBox&amp;biw=1440&amp;bih=719&amp;tbm=isch&amp;tbnid=ymJqkHdBWC6OnM:&amp;imgrefurl=http://ushistoryclassroom.blogspot.com/2011/08/nwc-colonial-regional-development.html&amp;docid=5UChicho8zt-mM&amp;imgurl=http://2.bp.blogspot.com/-Ib54SAgjDoY/TlrPYH01shI/AAAAAAAAC2A/wyRdG6oxpJ4/s1600/First_Baptist_Church_in_America_in_RI.jpg&amp;w=352&amp;h=461&amp;ei=wfETUfLXAurJiwKulIHwBQ&amp;zoom=1&amp;iact=hc&amp;vpx=2&amp;vpy=243&amp;dur=2766&amp;hovh=257&amp;hovw=196&amp;tx=80&amp;ty=120&amp;sig</a:t>
            </a:r>
            <a:r>
              <a:rPr lang="en-US" sz="1100" dirty="0" smtClean="0">
                <a:hlinkClick r:id="rId3" action="ppaction://hlinkfile"/>
              </a:rPr>
              <a:t>=102771517002038679943&amp;page=1&amp;tbnh=148&amp;tbnw=113&amp;start=0&amp;ndsp=33&amp;ved=1t:429,r:8,s:0,i:104&amp;surl=1</a:t>
            </a:r>
            <a:endParaRPr lang="en-US" sz="1100" dirty="0" smtClean="0"/>
          </a:p>
          <a:p>
            <a:r>
              <a:rPr lang="en-US" sz="1100" dirty="0" smtClean="0"/>
              <a:t>http://www.google.com/imgres?q=james+oglethorpe&amp;hl=en&amp;safe=active&amp;sa=X&amp;tbo=d&amp;rls=com.microsoft:en-us:IE-SearchBox&amp;biw=1440&amp;bih=719&amp;tbm=isch&amp;tbnid=CZ0DVO7oAfvk2M:&amp;imgrefurl=http://georgiainfo.galileo.usg.edu/ogle1.htm&amp;docid=ObZRg4e1arWENM&amp;imgurl=http://georgiainfo.galileo.usg.edu/oval2.jpg&amp;w=312&amp;h=375&amp;ei=0PATUYm8O-iAiwKK4oDABw&amp;zoom=1&amp;iact=hc&amp;vpx=845&amp;vpy=100&amp;dur=547&amp;hovh=246&amp;hovw=205&amp;tx=116&amp;ty=172&amp;sig=102771517002038679943&amp;page=1&amp;tbnh=142&amp;tbnw=133&amp;start=0&amp;ndsp=40&amp;ved=1t</a:t>
            </a:r>
            <a:r>
              <a:rPr lang="en-US" sz="1100" dirty="0" smtClean="0">
                <a:hlinkClick r:id="rId4" action="ppaction://hlinkfile"/>
              </a:rPr>
              <a:t>:429,r:6,s:0,i:101&amp;surl=1</a:t>
            </a:r>
            <a:endParaRPr lang="en-US" sz="1100" dirty="0" smtClean="0"/>
          </a:p>
          <a:p>
            <a:r>
              <a:rPr lang="en-US" sz="1100" dirty="0" smtClean="0"/>
              <a:t>http://www.google.com/imgres?q=colony+of+georgia+economy&amp;hl=en&amp;safe=active&amp;sa=X&amp;tbo=d&amp;rls=com.microsoft:en-us:IE-SearchBox&amp;biw=1440&amp;bih=719&amp;tbm=isch&amp;tbnid=diIR_CFCmubdeM:&amp;imgrefurl=http://www.landofthebrave.info/georgia-colony.htm&amp;docid=2QirxBgnre7GBM&amp;imgurl=http://www.landofthebrave.info/images/cotton-plantation-southern-colonies.jpg&amp;w=617&amp;h=400&amp;ei=TfMTUfCrL-</a:t>
            </a:r>
          </a:p>
          <a:p>
            <a:r>
              <a:rPr lang="en-US" sz="1100" dirty="0" smtClean="0"/>
              <a:t>qIiwLj7IGgBQ&amp;zoom=1&amp;iact=</a:t>
            </a:r>
            <a:r>
              <a:rPr lang="en-US" sz="1100" dirty="0" err="1" smtClean="0"/>
              <a:t>hc&amp;vpx</a:t>
            </a:r>
            <a:r>
              <a:rPr lang="en-US" sz="1100" dirty="0" smtClean="0"/>
              <a:t>=2&amp;vpy=128&amp;dur=1375&amp;hovh=181&amp;hovw=279&amp;tx=198&amp;ty=100&amp;sig=102771517002038679943&amp;page=1&amp;tbnh=133&amp;tbnw=216&amp;start=0&amp;ndsp=31&amp;ved=1t</a:t>
            </a:r>
            <a:r>
              <a:rPr lang="en-US" sz="1100" dirty="0" smtClean="0">
                <a:hlinkClick r:id="rId5" action="ppaction://hlinkfile"/>
              </a:rPr>
              <a:t>:429,r:0,s:0,i:83&amp;surl=1http://www.google.com/imgres?q</a:t>
            </a:r>
            <a:r>
              <a:rPr lang="en-US" sz="1100" dirty="0" smtClean="0"/>
              <a:t>=http://www.google.com/imgres?q=thirteen+colonies&amp;start=99&amp;um=1&amp;hl=en&amp;safe=active&amp;sa=N&amp;tbo=d&amp;rls=com.microsoft:en-us:IE-SearchBox&amp;biw=1366&amp;bih=587&amp;tbm=isch&amp;tbnid=Egd-</a:t>
            </a:r>
          </a:p>
          <a:p>
            <a:r>
              <a:rPr lang="en-US" sz="1100" dirty="0" smtClean="0"/>
              <a:t>9iQPmI7RcM:&amp;imgrefurl=http://mrjohnsonssclasses.wikispaces.com/The%2BRise%2Bof%2Bthe%2B13%2BColonies&amp;docid=yz8ol2dZuPk9CM&amp;imgurl=http://mrjohnsonssclasses.wikispaces.com/file/view/13_colonies_color_map.jpg/168785149/13_colonies_color_map.jpg&amp;w=419&amp;h=592&amp;ei=YEIVUfSfO6btiwLkiYHQAg&amp;zoom=1&amp;iact=hc&amp;vpx=355&amp;vpy=115&amp;dur=5188&amp;hovh=267&amp;hovw=189&amp;tx=131&amp;ty=148&amp;sig=105711536406367674781&amp;page=4&amp;tbnh=148&amp;tbnw=104&amp;ndsp=36&amp;ved=1t:429,r:2,s:100,i:10&amp;surl=1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endParaRPr lang="en-US" sz="1100" dirty="0" smtClean="0"/>
          </a:p>
          <a:p>
            <a:endParaRPr lang="en-US" sz="11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153</TotalTime>
  <Words>198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Georgia</vt:lpstr>
      <vt:lpstr>Founding</vt:lpstr>
      <vt:lpstr>Important  People</vt:lpstr>
      <vt:lpstr>Religion</vt:lpstr>
      <vt:lpstr>Economy</vt:lpstr>
      <vt:lpstr>Natural Resources</vt:lpstr>
      <vt:lpstr>Interesting Facts</vt:lpstr>
      <vt:lpstr>Questions </vt:lpstr>
      <vt:lpstr>Bibliography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Georgia</dc:title>
  <dc:creator>%FULLNAME%</dc:creator>
  <cp:lastModifiedBy>%FULLNAME%</cp:lastModifiedBy>
  <cp:revision>25</cp:revision>
  <dcterms:created xsi:type="dcterms:W3CDTF">2013-02-05T18:37:07Z</dcterms:created>
  <dcterms:modified xsi:type="dcterms:W3CDTF">2013-02-14T19:35:42Z</dcterms:modified>
</cp:coreProperties>
</file>