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660"/>
  </p:normalViewPr>
  <p:slideViewPr>
    <p:cSldViewPr>
      <p:cViewPr varScale="1">
        <p:scale>
          <a:sx n="88" d="100"/>
          <a:sy n="88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F0D5FE-C0C7-404E-8BDA-9FCB01CED8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8927A2-EF75-4E1D-A364-61A0A7E7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history.info/New-England/Massachusetts.html" TargetMode="External"/><Relationship Id="rId2" Type="http://schemas.openxmlformats.org/officeDocument/2006/relationships/hyperlink" Target="http://www.history-map.com/picture/004/Massachusetts-Colony-Map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rmamatrix.com/abundant-crops/" TargetMode="External"/><Relationship Id="rId4" Type="http://schemas.openxmlformats.org/officeDocument/2006/relationships/hyperlink" Target="http://www.broadstreetumc.net/the-king-james-version-is-turning-4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Massachusetts colony  </a:t>
            </a:r>
            <a:endParaRPr lang="en-US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By: </a:t>
            </a:r>
            <a:r>
              <a:rPr lang="en-US" b="1" dirty="0" err="1"/>
              <a:t>K</a:t>
            </a:r>
            <a:r>
              <a:rPr lang="en-US" b="1" dirty="0" err="1" smtClean="0"/>
              <a:t>aja</a:t>
            </a:r>
            <a:r>
              <a:rPr lang="en-US" b="1" dirty="0" smtClean="0"/>
              <a:t> </a:t>
            </a:r>
            <a:r>
              <a:rPr lang="en-US" b="1" dirty="0" err="1" smtClean="0"/>
              <a:t>Lagunas</a:t>
            </a: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b="1" dirty="0" smtClean="0"/>
              <a:t> and </a:t>
            </a:r>
            <a:r>
              <a:rPr lang="en-US" b="1" dirty="0"/>
              <a:t>C</a:t>
            </a:r>
            <a:r>
              <a:rPr lang="en-US" b="1" dirty="0" smtClean="0"/>
              <a:t>hase Nunez</a:t>
            </a:r>
            <a:endParaRPr lang="en-US" b="1" dirty="0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founder: John Winthrop</a:t>
            </a:r>
            <a:endParaRPr lang="en-US" dirty="0"/>
          </a:p>
          <a:p>
            <a:r>
              <a:rPr lang="en-US" dirty="0" smtClean="0"/>
              <a:t>Founded: 1630</a:t>
            </a:r>
          </a:p>
          <a:p>
            <a:r>
              <a:rPr lang="en-US" dirty="0" smtClean="0"/>
              <a:t>Reason: For the Puritans beliefs </a:t>
            </a:r>
            <a:endParaRPr lang="en-US" dirty="0"/>
          </a:p>
        </p:txBody>
      </p:sp>
      <p:pic>
        <p:nvPicPr>
          <p:cNvPr id="5" name="Content Placeholder 4" descr="Massachusetts-Colony-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8700" y="2098430"/>
            <a:ext cx="3657600" cy="37739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people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John Winthrop founder of Massachusetts</a:t>
            </a:r>
          </a:p>
          <a:p>
            <a:r>
              <a:rPr lang="en-US" dirty="0" smtClean="0"/>
              <a:t>King James the I gave a profit  to the Massachusetts bay company </a:t>
            </a:r>
          </a:p>
          <a:p>
            <a:r>
              <a:rPr lang="en-US" dirty="0" smtClean="0"/>
              <a:t>Solomon Stoddard created their culture </a:t>
            </a:r>
          </a:p>
          <a:p>
            <a:endParaRPr lang="en-US" dirty="0"/>
          </a:p>
        </p:txBody>
      </p:sp>
      <p:pic>
        <p:nvPicPr>
          <p:cNvPr id="5" name="Content Placeholder 4" descr="wint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64124" y="0"/>
            <a:ext cx="1879876" cy="2438399"/>
          </a:xfrm>
        </p:spPr>
      </p:pic>
      <p:pic>
        <p:nvPicPr>
          <p:cNvPr id="5122" name="Picture 2" descr="King James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2286000" cy="28711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believed in following the bible </a:t>
            </a:r>
          </a:p>
          <a:p>
            <a:r>
              <a:rPr lang="en-US" dirty="0" smtClean="0"/>
              <a:t>For example: before making a decision they would ask their self what would god do?</a:t>
            </a:r>
          </a:p>
          <a:p>
            <a:r>
              <a:rPr lang="en-US" dirty="0" smtClean="0"/>
              <a:t>They did not learn or believe any other religion </a:t>
            </a:r>
            <a:endParaRPr lang="en-US" dirty="0"/>
          </a:p>
        </p:txBody>
      </p:sp>
      <p:pic>
        <p:nvPicPr>
          <p:cNvPr id="7" name="Content Placeholder 6" descr="MH9003849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48375" y="0"/>
            <a:ext cx="3095625" cy="3095625"/>
          </a:xfrm>
        </p:spPr>
      </p:pic>
      <p:pic>
        <p:nvPicPr>
          <p:cNvPr id="4102" name="Picture 6" descr="buildings,churches,clipped images,cropped images,cropped pictures,icons,places of worship,PNG,religions,transparent background,web el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2333626" cy="23336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Geography/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Mountains, trees, river, but poor soil rocky soil that was difficult to farm</a:t>
            </a:r>
          </a:p>
          <a:p>
            <a:r>
              <a:rPr lang="en-US" dirty="0" smtClean="0"/>
              <a:t>Mild short summers long cold winters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MH9000498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34025" y="3429001"/>
            <a:ext cx="2362200" cy="2362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 descr="Snowman standing on a hilltop in win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1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Their major industries: fishing, lumbering, ship building</a:t>
            </a:r>
          </a:p>
          <a:p>
            <a:r>
              <a:rPr lang="en-US" dirty="0" smtClean="0"/>
              <a:t>Caught cod fish and sold it to traders and became very wealthy </a:t>
            </a:r>
          </a:p>
          <a:p>
            <a:r>
              <a:rPr lang="en-US" dirty="0" smtClean="0"/>
              <a:t>Traded crops </a:t>
            </a:r>
          </a:p>
        </p:txBody>
      </p:sp>
      <p:pic>
        <p:nvPicPr>
          <p:cNvPr id="5" name="Content Placeholder 4" descr="4-abundant-cro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457200"/>
            <a:ext cx="3733800" cy="24809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 descr="http://image.shutterstock.com/display_pic_with_logo/334894/334894,1289598008,3/stock-vector-colonial-ice-fishing-64952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2895600" cy="30310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Massachusetts was named by natives </a:t>
            </a:r>
          </a:p>
          <a:p>
            <a:r>
              <a:rPr lang="en-US" dirty="0" smtClean="0"/>
              <a:t>It means (at the grassy hills)</a:t>
            </a:r>
          </a:p>
        </p:txBody>
      </p:sp>
      <p:pic>
        <p:nvPicPr>
          <p:cNvPr id="5" name="Content Placeholder 4" descr="colonial-hou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457200"/>
            <a:ext cx="3657600" cy="26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the founder of Massachusetts?</a:t>
            </a:r>
          </a:p>
          <a:p>
            <a:r>
              <a:rPr lang="en-US" dirty="0" smtClean="0"/>
              <a:t>Who named Massachusetts and what does It  mean? </a:t>
            </a:r>
          </a:p>
          <a:p>
            <a:r>
              <a:rPr lang="en-US" dirty="0" smtClean="0"/>
              <a:t>What did king </a:t>
            </a:r>
            <a:r>
              <a:rPr lang="en-US" dirty="0" err="1" smtClean="0"/>
              <a:t>james</a:t>
            </a:r>
            <a:r>
              <a:rPr lang="en-US" dirty="0" smtClean="0"/>
              <a:t> the 1 do?</a:t>
            </a:r>
          </a:p>
          <a:p>
            <a:r>
              <a:rPr lang="en-US" dirty="0" smtClean="0"/>
              <a:t>What was one of the main industries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http://www.history-map.com/picture/004/Massachusetts-Colony-Map.htm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http://www.usahistory.info/New-England/Massachusetts.html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http://www.broadstreetumc.net/the-king-james-version-is-turning-400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http://www.permamatrix.com/abundant-crops/</a:t>
            </a:r>
            <a:endParaRPr lang="en-US" dirty="0" smtClean="0"/>
          </a:p>
          <a:p>
            <a:r>
              <a:rPr lang="en-US" dirty="0" smtClean="0"/>
              <a:t>http://www.sonofthesouth.net/revolutionary-war/colonies/life-colonies.htm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169</TotalTime>
  <Words>197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Massachusetts colony  </vt:lpstr>
      <vt:lpstr>The beginning </vt:lpstr>
      <vt:lpstr>Important people </vt:lpstr>
      <vt:lpstr>Religion </vt:lpstr>
      <vt:lpstr>Geography/ climate </vt:lpstr>
      <vt:lpstr>Economy </vt:lpstr>
      <vt:lpstr>Interesting facts </vt:lpstr>
      <vt:lpstr>Questions </vt:lpstr>
      <vt:lpstr>Bibliography 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colony  </dc:title>
  <dc:creator>%FULLNAME%</dc:creator>
  <cp:lastModifiedBy>%FULLNAME%</cp:lastModifiedBy>
  <cp:revision>20</cp:revision>
  <dcterms:created xsi:type="dcterms:W3CDTF">2013-01-29T21:04:08Z</dcterms:created>
  <dcterms:modified xsi:type="dcterms:W3CDTF">2013-02-13T21:34:03Z</dcterms:modified>
</cp:coreProperties>
</file>