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>
        <p:scale>
          <a:sx n="100" d="100"/>
          <a:sy n="10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1D4C66-7BBF-477B-8616-1EBED3D78EB8}" type="datetimeFigureOut">
              <a:rPr lang="en-US" smtClean="0"/>
              <a:pPr/>
              <a:t>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7B6203-7A54-4E6F-AFAB-B38E7B2508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ofthesouth.net/revolutionary-war/maps/new-hampshire-map.htm" TargetMode="External"/><Relationship Id="rId2" Type="http://schemas.openxmlformats.org/officeDocument/2006/relationships/hyperlink" Target="=c49db0b4efaa700b&amp;biw=1440&amp;bih=7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search?q=algonquian+indians&amp;hl=en&amp;safe=active&amp;tbo=d&amp;source=lnms&amp;tbm=isch&amp;sa=X&amp;ei=tI0eUf7HPKPgiAKSuoCQBg&amp;sqi=2&amp;ved=0CAcQ_AUoAQ&amp;biw=1280&amp;bih=843&amp;surl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Hampshire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By: Jenna &amp; Lauren</a:t>
            </a:r>
            <a:endParaRPr lang="en-US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in 1638</a:t>
            </a:r>
          </a:p>
          <a:p>
            <a:r>
              <a:rPr lang="en-US" dirty="0" smtClean="0"/>
              <a:t>Founded by John Wheelwright</a:t>
            </a:r>
          </a:p>
          <a:p>
            <a:r>
              <a:rPr lang="en-US" dirty="0" smtClean="0"/>
              <a:t>Hoped to make money</a:t>
            </a:r>
          </a:p>
          <a:p>
            <a:endParaRPr lang="en-US" dirty="0"/>
          </a:p>
        </p:txBody>
      </p:sp>
      <p:pic>
        <p:nvPicPr>
          <p:cNvPr id="7" name="Content Placeholder 6" descr="new-hampshire colonial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75489" y="1600200"/>
            <a:ext cx="4311311" cy="448663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Important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Wheelwright founded  New Hampshire</a:t>
            </a:r>
          </a:p>
          <a:p>
            <a:r>
              <a:rPr lang="en-US" dirty="0" smtClean="0"/>
              <a:t>He was sent away for disagreeing with the Puritans</a:t>
            </a:r>
          </a:p>
          <a:p>
            <a:r>
              <a:rPr lang="en-US" dirty="0" smtClean="0"/>
              <a:t>He bought a village from the Pennacook Indians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jw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0035" y="1828800"/>
            <a:ext cx="3179565" cy="423941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religious freedom</a:t>
            </a:r>
          </a:p>
          <a:p>
            <a:r>
              <a:rPr lang="en-US" dirty="0" smtClean="0"/>
              <a:t>Puritans ran the government</a:t>
            </a:r>
          </a:p>
          <a:p>
            <a:r>
              <a:rPr lang="en-US" dirty="0" smtClean="0"/>
              <a:t>Anyone who disagreed with the puritans way of life was punished </a:t>
            </a:r>
          </a:p>
          <a:p>
            <a:endParaRPr lang="en-US" dirty="0"/>
          </a:p>
        </p:txBody>
      </p:sp>
      <p:pic>
        <p:nvPicPr>
          <p:cNvPr id="6" name="Content Placeholder 5" descr="papapap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21471" y="2438400"/>
            <a:ext cx="4622242" cy="304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Economy and 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Exported fish, fur, and lumber</a:t>
            </a:r>
          </a:p>
          <a:p>
            <a:r>
              <a:rPr lang="en-US" dirty="0" smtClean="0"/>
              <a:t>Agricultural exported cattle</a:t>
            </a:r>
          </a:p>
          <a:p>
            <a:r>
              <a:rPr lang="en-US" dirty="0" smtClean="0"/>
              <a:t>Cold weather and coastal waters</a:t>
            </a:r>
          </a:p>
          <a:p>
            <a:r>
              <a:rPr lang="en-US" dirty="0" smtClean="0"/>
              <a:t>Shipping was a huge business </a:t>
            </a:r>
          </a:p>
        </p:txBody>
      </p:sp>
      <p:pic>
        <p:nvPicPr>
          <p:cNvPr id="9" name="Content Placeholder 8" descr="lake and tre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362200"/>
            <a:ext cx="4084982" cy="27432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Natural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Fish , whales and forest </a:t>
            </a:r>
          </a:p>
          <a:p>
            <a:r>
              <a:rPr lang="en-US" dirty="0" smtClean="0"/>
              <a:t>Different trees birch, cedar, maple, and pine </a:t>
            </a:r>
          </a:p>
          <a:p>
            <a:endParaRPr lang="en-US" dirty="0"/>
          </a:p>
        </p:txBody>
      </p:sp>
      <p:pic>
        <p:nvPicPr>
          <p:cNvPr id="7" name="Content Placeholder 6" descr="wha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91160" y="2209800"/>
            <a:ext cx="4374430" cy="3276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12,000 natives spoke algonquion inhabited New Hampshire before Europeans</a:t>
            </a:r>
          </a:p>
          <a:p>
            <a:r>
              <a:rPr lang="en-US" dirty="0" smtClean="0"/>
              <a:t>Pennacook taught things to colonists like keeping meat fresh by covering it with snow</a:t>
            </a:r>
            <a:endParaRPr lang="en-US" dirty="0"/>
          </a:p>
        </p:txBody>
      </p:sp>
      <p:pic>
        <p:nvPicPr>
          <p:cNvPr id="5" name="Content Placeholder 4" descr="indi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905000"/>
            <a:ext cx="4378241" cy="3004481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YOU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was the founder ?</a:t>
            </a:r>
          </a:p>
          <a:p>
            <a:r>
              <a:rPr lang="en-US" dirty="0" smtClean="0"/>
              <a:t>Why was New Hampshire founded?</a:t>
            </a:r>
          </a:p>
          <a:p>
            <a:r>
              <a:rPr lang="en-US" dirty="0" smtClean="0"/>
              <a:t>When was New Hampshire founded?</a:t>
            </a:r>
          </a:p>
          <a:p>
            <a:endParaRPr lang="en-US" dirty="0"/>
          </a:p>
        </p:txBody>
      </p:sp>
      <p:pic>
        <p:nvPicPr>
          <p:cNvPr id="5" name="Content Placeholder 4" descr="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828800"/>
            <a:ext cx="4114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http://www.google.com/search?q=john+wheelwright&amp;hl=en&amp;safe=active&amp;tbo=d&amp;source=lnms&amp;tbm=isch&amp;sa=X&amp;ei=UfsbUaX-CsjxigLZw4CgAw&amp;ved=0CAoQ_AUoAQ&amp;biw=1440&amp;bih=719&amp;surl=1 </a:t>
            </a:r>
          </a:p>
          <a:p>
            <a:r>
              <a:rPr lang="en-US" sz="1200" dirty="0" smtClean="0"/>
              <a:t>http://www.google.com/search?q=john+wheelwright&amp;hl=en&amp;safe=active&amp;tbo=d&amp;source=lnms&amp;tbm=isch&amp;sa=X&amp;ei=UfsbUaX-CsjxigLZw4CgAw&amp;ved=0CAoQ_AUoAQ&amp;biw=1440&amp;bih=719&amp;surl=1#hl=en&amp;safe=active&amp;tbo=d&amp;tbm=isch&amp;sa=1&amp;q=puritans&amp;oq=puritans&amp;gs_l=img.1.0.0l10.52485.63125.0.64906.15.15.0.0.0.1.250.2139.2j10j2.14.0.crnk_timediscounta..0.0...1.1.3.img.hLK71wqBeVU&amp;bav=on.2,or.r_gc.r_pw.r_qf.&amp;bvm=bv.42452523,d.cGE&amp;fp</a:t>
            </a:r>
            <a:r>
              <a:rPr lang="en-US" sz="1200" dirty="0" smtClean="0">
                <a:hlinkClick r:id="rId2" action="ppaction://hlinkfile"/>
              </a:rPr>
              <a:t>=c49db0b4efaa700b&amp;biw=1440&amp;bih=719</a:t>
            </a:r>
            <a:endParaRPr lang="en-US" sz="1200" dirty="0" smtClean="0"/>
          </a:p>
          <a:p>
            <a:r>
              <a:rPr lang="en-US" sz="1200" dirty="0" smtClean="0">
                <a:hlinkClick r:id="rId3"/>
              </a:rPr>
              <a:t>http://www.sonofthesouth.net/revolutionary-war/maps/new-hampshire-map.htm</a:t>
            </a:r>
            <a:endParaRPr lang="en-US" sz="1200" dirty="0" smtClean="0"/>
          </a:p>
          <a:p>
            <a:r>
              <a:rPr lang="en-US" sz="1200" dirty="0" smtClean="0">
                <a:hlinkClick r:id="rId4"/>
              </a:rPr>
              <a:t>http://www.google.com/search?q=algonquian+indians&amp;hl=en&amp;safe=active&amp;tbo=d&amp;source=lnms&amp;tbm=isch&amp;sa=X&amp;ei=tI0eUf7HPKPgiAKSuoCQBg&amp;sqi=2&amp;ved=0CAcQ_AUoAQ&amp;biw=1280&amp;bih=843&amp;surl=1</a:t>
            </a:r>
            <a:endParaRPr lang="en-US" sz="1200" dirty="0" smtClean="0"/>
          </a:p>
          <a:p>
            <a:r>
              <a:rPr lang="en-US" sz="1200" dirty="0" smtClean="0"/>
              <a:t>http://www.google.com/search?q=algonquian+indians&amp;hl=en&amp;safe=active&amp;tbo=d&amp;source=lnms&amp;tbm=isch&amp;sa=X&amp;ei=tI0eUf7HPKPgiAKSuoCQBg&amp;sqi=2&amp;ved=0CAcQ_AUoAQ&amp;biw=1280&amp;bih=843&amp;surl=1#hl=en&amp;safe=active&amp;tbo=d&amp;tbm=isch&amp;sa=1&amp;q=whales&amp;oq=whales&amp;gs_l=img.1.0.0l10.91563.100547.0.101891.16.13.0.0.0.4.172.1472.5j7.12.0...0.0...1c.1.3.img.q52sYOColDs&amp;bav=on.2,or.r_gc.r_pw.r_qf.&amp;bvm=bv.42553238,d.cGE&amp;fp=11b420734e603922&amp;biw=1280&amp;bih=843</a:t>
            </a:r>
          </a:p>
          <a:p>
            <a:r>
              <a:rPr lang="en-US" sz="1200" dirty="0" smtClean="0"/>
              <a:t>http://www.google.com/search?q=algonquian+indians&amp;hl=en&amp;safe=active&amp;tbo=d&amp;source=lnms&amp;tbm=isch&amp;sa=X&amp;ei=tI0eUf7HPKPgiAKSuoCQBg&amp;sqi=2&amp;ved=0CAcQ_AUoAQ&amp;biw=1280&amp;bih=843&amp;surl=1#hl=en&amp;safe=active&amp;tbo=d&amp;tbm=isch&amp;sa=1&amp;q=lake+and+trees+in+new+hampshire&amp;oq=lake+and+trees+in+new+hampshire&amp;gs_l=img.12...56297.77219.2.78563.38.34.2.2.2.0.156.3136.29j4.33.0...0.0...1c.1.3.img.lz-GJpFo3rE&amp;bav=on.2,or.r_gc.r_pw.r_qf.&amp;bvm=bv.42553238,d.cGE&amp;fp=11b420734e603922&amp;biw=1280&amp;bih=843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193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New Hampshire colony</vt:lpstr>
      <vt:lpstr>Founding </vt:lpstr>
      <vt:lpstr>      Important people </vt:lpstr>
      <vt:lpstr>Religion</vt:lpstr>
      <vt:lpstr>      Economy and Climate </vt:lpstr>
      <vt:lpstr>         Natural Resources </vt:lpstr>
      <vt:lpstr>Interesting facts </vt:lpstr>
      <vt:lpstr>WHAT DID YOU LEARN?</vt:lpstr>
      <vt:lpstr>Bibliography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hampshire colony</dc:title>
  <dc:creator>%FULLNAME%</dc:creator>
  <cp:lastModifiedBy>%FULLNAME%</cp:lastModifiedBy>
  <cp:revision>20</cp:revision>
  <dcterms:created xsi:type="dcterms:W3CDTF">2013-02-05T18:48:02Z</dcterms:created>
  <dcterms:modified xsi:type="dcterms:W3CDTF">2013-02-15T20:36:02Z</dcterms:modified>
</cp:coreProperties>
</file>