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4" r:id="rId5"/>
    <p:sldId id="258" r:id="rId6"/>
    <p:sldId id="259" r:id="rId7"/>
    <p:sldId id="260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73" autoAdjust="0"/>
  </p:normalViewPr>
  <p:slideViewPr>
    <p:cSldViewPr>
      <p:cViewPr varScale="1">
        <p:scale>
          <a:sx n="88" d="100"/>
          <a:sy n="88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B57F19-0B33-401C-A5AC-4A1BCEBFA31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74F74E-CADF-4021-B01B-322A7B71BB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ssibleexperience.blogspot.com/2012/07/william-penn-weeps.html" TargetMode="External"/><Relationship Id="rId2" Type="http://schemas.openxmlformats.org/officeDocument/2006/relationships/hyperlink" Target="http://www.historynyc.com/products.asp?cat=11&amp;pg=7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sz="10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New York</a:t>
            </a:r>
            <a:endParaRPr lang="en-US" sz="10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i="1" dirty="0" smtClean="0"/>
              <a:t>y</a:t>
            </a:r>
            <a:r>
              <a:rPr lang="en-US" dirty="0" smtClean="0"/>
              <a:t>: Lauren Francis, Caleb Cary, Enzo Collucci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Founded: 1664</a:t>
            </a:r>
          </a:p>
          <a:p>
            <a:r>
              <a:rPr lang="en-US" dirty="0" smtClean="0"/>
              <a:t>Founder: Duke of York</a:t>
            </a:r>
          </a:p>
          <a:p>
            <a:r>
              <a:rPr lang="en-US" dirty="0" smtClean="0"/>
              <a:t>Reason: Settlements, more land, resources, take over fur trade</a:t>
            </a:r>
            <a:endParaRPr lang="en-US" dirty="0"/>
          </a:p>
        </p:txBody>
      </p:sp>
      <p:pic>
        <p:nvPicPr>
          <p:cNvPr id="9" name="Content Placeholder 8" descr="new york coloniol 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914400"/>
            <a:ext cx="4267200" cy="4572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glow rad="228600">
                    <a:srgbClr val="0070C0">
                      <a:alpha val="40000"/>
                    </a:srgb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Founding</a:t>
            </a:r>
            <a:endParaRPr lang="en-US" dirty="0">
              <a:effectLst>
                <a:glow rad="228600">
                  <a:srgbClr val="0070C0">
                    <a:alpha val="40000"/>
                  </a:srgb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Benjamin Franklin (improvements)</a:t>
            </a:r>
          </a:p>
          <a:p>
            <a:r>
              <a:rPr lang="en-US" dirty="0" smtClean="0"/>
              <a:t>George Whitefield (Great Awakening)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Documents and Settings\lvfra706\My Documents\My Pictures\be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95400"/>
            <a:ext cx="3221736" cy="38937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228600">
                    <a:srgbClr val="0070C0">
                      <a:alpha val="40000"/>
                    </a:srgb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Important People</a:t>
            </a:r>
            <a:endParaRPr lang="en-US" dirty="0">
              <a:effectLst>
                <a:glow rad="228600">
                  <a:srgbClr val="0070C0">
                    <a:alpha val="40000"/>
                  </a:srgb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Freedom of religion to many people </a:t>
            </a:r>
          </a:p>
          <a:p>
            <a:r>
              <a:rPr lang="en-US" dirty="0" smtClean="0"/>
              <a:t>Puritans, Christians, Catholic, Quakers, ect.</a:t>
            </a:r>
          </a:p>
          <a:p>
            <a:endParaRPr lang="en-US" dirty="0"/>
          </a:p>
        </p:txBody>
      </p:sp>
      <p:pic>
        <p:nvPicPr>
          <p:cNvPr id="2050" name="Picture 2" descr="C:\Documents and Settings\lvfra706\My Documents\My Pictures\william pe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28600"/>
            <a:ext cx="3962400" cy="59544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228600">
                    <a:srgbClr val="0070C0">
                      <a:alpha val="40000"/>
                    </a:srgb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Religion</a:t>
            </a:r>
            <a:endParaRPr lang="en-US" dirty="0">
              <a:effectLst>
                <a:glow rad="228600">
                  <a:srgbClr val="0070C0">
                    <a:alpha val="40000"/>
                  </a:srgb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Mild climate, sunny, good for farming</a:t>
            </a:r>
          </a:p>
          <a:p>
            <a:r>
              <a:rPr lang="en-US" dirty="0" smtClean="0"/>
              <a:t>Mountains</a:t>
            </a:r>
          </a:p>
          <a:p>
            <a:r>
              <a:rPr lang="en-US" dirty="0" smtClean="0"/>
              <a:t>Thick forests</a:t>
            </a:r>
            <a:endParaRPr lang="en-US" dirty="0"/>
          </a:p>
        </p:txBody>
      </p:sp>
      <p:pic>
        <p:nvPicPr>
          <p:cNvPr id="3074" name="Picture 2" descr="C:\Documents and Settings\lvfra706\Local Settings\Temporary Internet Files\Content.IE5\GK9FLBOS\MP900406459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0"/>
            <a:ext cx="4876800" cy="390144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228600">
                    <a:srgbClr val="0070C0">
                      <a:alpha val="40000"/>
                    </a:srgb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Geography/ Climate</a:t>
            </a:r>
            <a:endParaRPr lang="en-US" dirty="0">
              <a:effectLst>
                <a:glow rad="228600">
                  <a:srgbClr val="0070C0">
                    <a:alpha val="40000"/>
                  </a:srgb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Rich Soil/ Farming</a:t>
            </a:r>
          </a:p>
          <a:p>
            <a:r>
              <a:rPr lang="en-US" dirty="0" smtClean="0"/>
              <a:t>Wood, fur, minerals</a:t>
            </a:r>
          </a:p>
          <a:p>
            <a:r>
              <a:rPr lang="en-US" dirty="0" smtClean="0"/>
              <a:t>Plenty rain/ River</a:t>
            </a:r>
          </a:p>
          <a:p>
            <a:r>
              <a:rPr lang="en-US" dirty="0" smtClean="0"/>
              <a:t>Water plant/ power</a:t>
            </a:r>
          </a:p>
          <a:p>
            <a:r>
              <a:rPr lang="en-US" dirty="0" smtClean="0"/>
              <a:t>Sawmills for cutting wood</a:t>
            </a:r>
          </a:p>
          <a:p>
            <a:r>
              <a:rPr lang="en-US" dirty="0" smtClean="0"/>
              <a:t>Gristmills for processing flour</a:t>
            </a:r>
            <a:endParaRPr lang="en-US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101600">
                    <a:srgbClr val="0070C0">
                      <a:alpha val="60000"/>
                    </a:srgb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Natural Resources/Economy</a:t>
            </a:r>
            <a:endParaRPr lang="en-US" dirty="0">
              <a:effectLst>
                <a:glow rad="101600">
                  <a:srgbClr val="0070C0">
                    <a:alpha val="60000"/>
                  </a:srgb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1028" name="Picture 4" descr="C:\Documents and Settings\lvfra706\Local Settings\Temporary Internet Files\Content.IE5\4UFYARF5\MP90040210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86200"/>
            <a:ext cx="3518391" cy="2057400"/>
          </a:xfrm>
          <a:prstGeom prst="rect">
            <a:avLst/>
          </a:prstGeom>
          <a:noFill/>
        </p:spPr>
      </p:pic>
      <p:pic>
        <p:nvPicPr>
          <p:cNvPr id="1039" name="Picture 15" descr="C:\Documents and Settings\lvfra706\Local Settings\Temporary Internet Files\Content.IE5\WXQKCBWM\MP90018248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4038600" cy="24201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Breadbasket Colony</a:t>
            </a:r>
          </a:p>
          <a:p>
            <a:r>
              <a:rPr lang="en-US" dirty="0" smtClean="0"/>
              <a:t>Interesting drinks</a:t>
            </a:r>
          </a:p>
          <a:p>
            <a:r>
              <a:rPr lang="en-US" dirty="0" smtClean="0"/>
              <a:t>Population- 11,000 + counting</a:t>
            </a:r>
          </a:p>
          <a:p>
            <a:r>
              <a:rPr lang="en-US" dirty="0" smtClean="0"/>
              <a:t>Troops- over 200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101600">
                    <a:srgbClr val="0070C0">
                      <a:alpha val="60000"/>
                    </a:srgb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Interesting Facts</a:t>
            </a:r>
            <a:endParaRPr lang="en-US" dirty="0">
              <a:effectLst>
                <a:glow rad="101600">
                  <a:srgbClr val="0070C0">
                    <a:alpha val="60000"/>
                  </a:srgb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25" name="Content Placeholder 24" descr="cante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3886200"/>
            <a:ext cx="1676400" cy="2466975"/>
          </a:xfrm>
        </p:spPr>
      </p:pic>
      <p:pic>
        <p:nvPicPr>
          <p:cNvPr id="2052" name="Picture 4" descr="C:\Documents and Settings\lvfra706\Local Settings\Temporary Internet Files\Content.IE5\2O2CR1X6\MC9002961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4038600" cy="2514600"/>
          </a:xfrm>
          <a:prstGeom prst="rect">
            <a:avLst/>
          </a:prstGeom>
          <a:noFill/>
        </p:spPr>
      </p:pic>
      <p:pic>
        <p:nvPicPr>
          <p:cNvPr id="2066" name="Picture 18" descr="L:\My Pictures\imagesCAABARI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886200"/>
            <a:ext cx="2286000" cy="24860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 why the improvements that Benjamin Franklin invented helped the colony grow and prosper.</a:t>
            </a:r>
          </a:p>
          <a:p>
            <a:r>
              <a:rPr lang="en-US" dirty="0" smtClean="0"/>
              <a:t>Why did the Duke of York want to settle in the area of the New  York Colony?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did the Great Awakening do for the colonists?</a:t>
            </a:r>
          </a:p>
          <a:p>
            <a:r>
              <a:rPr lang="en-US" dirty="0" smtClean="0"/>
              <a:t>Who was George Whitefield?</a:t>
            </a:r>
          </a:p>
          <a:p>
            <a:r>
              <a:rPr lang="en-US" dirty="0" smtClean="0"/>
              <a:t>Name one of the important people we listed?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glow rad="101600">
                    <a:srgbClr val="0070C0">
                      <a:alpha val="60000"/>
                    </a:srgb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Questions</a:t>
            </a:r>
            <a:endParaRPr lang="en-US" dirty="0">
              <a:effectLst>
                <a:glow rad="101600">
                  <a:srgbClr val="0070C0">
                    <a:alpha val="60000"/>
                  </a:srgb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lvfra706\Local Settings\Temporary Internet Files\Content.IE5\1R45HP4C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800600"/>
            <a:ext cx="1676400" cy="16795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http://www.historynyc.com/products.asp?cat=11&amp;pg=7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http://possibleexperience.blogspot.com/2012/07/william-penn-weeps.html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http://possibleexperience.blogspot.com/2012/07/william-penn-weeps.html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101600">
                    <a:srgbClr val="0070C0">
                      <a:alpha val="60000"/>
                    </a:srgb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Bibliography</a:t>
            </a:r>
            <a:endParaRPr lang="en-US" dirty="0">
              <a:effectLst>
                <a:glow rad="101600">
                  <a:srgbClr val="0070C0">
                    <a:alpha val="60000"/>
                  </a:srgb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184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  New York</vt:lpstr>
      <vt:lpstr>Founding</vt:lpstr>
      <vt:lpstr>Important People</vt:lpstr>
      <vt:lpstr>Religion</vt:lpstr>
      <vt:lpstr>Geography/ Climate</vt:lpstr>
      <vt:lpstr>Natural Resources/Economy</vt:lpstr>
      <vt:lpstr>Interesting Facts</vt:lpstr>
      <vt:lpstr>Questions</vt:lpstr>
      <vt:lpstr>Bibliography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</dc:title>
  <dc:creator>%FULLNAME%</dc:creator>
  <cp:lastModifiedBy>%FULLNAME%</cp:lastModifiedBy>
  <cp:revision>29</cp:revision>
  <dcterms:created xsi:type="dcterms:W3CDTF">2013-01-29T21:01:48Z</dcterms:created>
  <dcterms:modified xsi:type="dcterms:W3CDTF">2013-02-13T21:39:16Z</dcterms:modified>
</cp:coreProperties>
</file>