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63" r:id="rId4"/>
    <p:sldId id="259" r:id="rId5"/>
    <p:sldId id="265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4C69-C18C-4C1C-89DD-2533261A9C12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A83B-4C54-4F55-817C-FAEFA51FB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A83B-4C54-4F55-817C-FAEFA51FBD6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178B0F-CB0A-43B1-B267-ECF685B75E5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3518916-ED75-453E-8C51-D93572FB7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unc.edu/ncc/ref/study/religion.html" TargetMode="External"/><Relationship Id="rId2" Type="http://schemas.openxmlformats.org/officeDocument/2006/relationships/hyperlink" Target="http://www.motherearthnews.com/Real-Food/Growing-Wheat-Types-Of-Whea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ws.appstate.edu/2007/06/21/nc-coastline/" TargetMode="External"/><Relationship Id="rId5" Type="http://schemas.openxmlformats.org/officeDocument/2006/relationships/hyperlink" Target="http://www.travels.com/destinations/usa/interesting-facts-north-carolina/" TargetMode="External"/><Relationship Id="rId4" Type="http://schemas.openxmlformats.org/officeDocument/2006/relationships/hyperlink" Target="http://www.northcarolinahistory.org/commentary/154/ent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Carolina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Zack Howard and Nathan Archer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Founded in:1653 </a:t>
            </a:r>
          </a:p>
          <a:p>
            <a:r>
              <a:rPr lang="en-US" dirty="0" smtClean="0"/>
              <a:t>Founded by :Virginia colonists</a:t>
            </a:r>
          </a:p>
          <a:p>
            <a:r>
              <a:rPr lang="en-US" dirty="0" smtClean="0"/>
              <a:t>Searched for farmland and freedom of religion</a:t>
            </a:r>
            <a:endParaRPr lang="en-US" dirty="0"/>
          </a:p>
        </p:txBody>
      </p:sp>
      <p:pic>
        <p:nvPicPr>
          <p:cNvPr id="5" name="Content Placeholder 4" descr="Carolina Map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905000"/>
            <a:ext cx="4038600" cy="3009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were 8 men , Lord Proprietors, that divided Carolina in 3</a:t>
            </a:r>
          </a:p>
          <a:p>
            <a:r>
              <a:rPr lang="en-US" dirty="0" smtClean="0"/>
              <a:t>They  called part of the land Carolina</a:t>
            </a:r>
          </a:p>
          <a:p>
            <a:r>
              <a:rPr lang="en-US" dirty="0" smtClean="0"/>
              <a:t>Nathaniel </a:t>
            </a:r>
            <a:r>
              <a:rPr lang="en-US" dirty="0" err="1" smtClean="0"/>
              <a:t>Batts</a:t>
            </a:r>
            <a:r>
              <a:rPr lang="en-US" dirty="0" smtClean="0"/>
              <a:t> built the first house in North Carolina</a:t>
            </a:r>
            <a:endParaRPr lang="en-US" dirty="0"/>
          </a:p>
        </p:txBody>
      </p:sp>
      <p:pic>
        <p:nvPicPr>
          <p:cNvPr id="5" name="Content Placeholder 4" descr="imagesCADI9WLQ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1" y="1905000"/>
            <a:ext cx="2893168" cy="36128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King Charles II wanted people to come to North Carolina so he made a deal</a:t>
            </a:r>
          </a:p>
          <a:p>
            <a:r>
              <a:rPr lang="en-US" dirty="0" smtClean="0"/>
              <a:t>If you stayed there you would get free taxes for a year</a:t>
            </a:r>
          </a:p>
          <a:p>
            <a:r>
              <a:rPr lang="en-US" dirty="0" smtClean="0"/>
              <a:t>Colonists had to have religious freedom </a:t>
            </a:r>
            <a:endParaRPr lang="en-US" dirty="0"/>
          </a:p>
        </p:txBody>
      </p:sp>
      <p:pic>
        <p:nvPicPr>
          <p:cNvPr id="5" name="Content Placeholder 4" descr="n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2465918"/>
            <a:ext cx="4038600" cy="31342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&amp;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Has coastal plains, plateau, and mountain ranges</a:t>
            </a:r>
          </a:p>
          <a:p>
            <a:r>
              <a:rPr lang="en-US" dirty="0" smtClean="0"/>
              <a:t>Not hard to survive winter, because it is hot</a:t>
            </a:r>
          </a:p>
          <a:p>
            <a:r>
              <a:rPr lang="en-US" dirty="0" smtClean="0"/>
              <a:t>Lots of drought</a:t>
            </a:r>
            <a:endParaRPr lang="en-US" dirty="0"/>
          </a:p>
        </p:txBody>
      </p:sp>
      <p:pic>
        <p:nvPicPr>
          <p:cNvPr id="5" name="Content Placeholder 4" descr="nc econom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76400"/>
            <a:ext cx="4263464" cy="28630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 &amp; Economy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Fish</a:t>
            </a:r>
          </a:p>
          <a:p>
            <a:r>
              <a:rPr lang="en-US" dirty="0" smtClean="0"/>
              <a:t>Forests</a:t>
            </a:r>
          </a:p>
          <a:p>
            <a:r>
              <a:rPr lang="en-US" dirty="0" smtClean="0"/>
              <a:t>Fertile soil</a:t>
            </a:r>
          </a:p>
          <a:p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041775" cy="3959352"/>
          </a:xfrm>
        </p:spPr>
        <p:txBody>
          <a:bodyPr/>
          <a:lstStyle/>
          <a:p>
            <a:r>
              <a:rPr lang="en-US" dirty="0" smtClean="0"/>
              <a:t>Farming and plantations were important</a:t>
            </a:r>
          </a:p>
          <a:p>
            <a:r>
              <a:rPr lang="en-US" dirty="0" smtClean="0"/>
              <a:t>They farmed tobacco, cotton, corn, vegetables, grain, fruit, and live stock</a:t>
            </a:r>
          </a:p>
          <a:p>
            <a:r>
              <a:rPr lang="en-US" dirty="0" smtClean="0"/>
              <a:t>They made ships to ship the resources</a:t>
            </a:r>
            <a:endParaRPr lang="en-US" dirty="0"/>
          </a:p>
        </p:txBody>
      </p:sp>
      <p:pic>
        <p:nvPicPr>
          <p:cNvPr id="12" name="Picture 11" descr="imagesCAJTZQ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5257800"/>
            <a:ext cx="2068643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Population grew from 30,000 to 110,000 people.</a:t>
            </a:r>
            <a:endParaRPr lang="en-US" dirty="0"/>
          </a:p>
        </p:txBody>
      </p:sp>
      <p:pic>
        <p:nvPicPr>
          <p:cNvPr id="5" name="Content Placeholder 4" descr="imagesCATWXB3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05509" y="2133601"/>
            <a:ext cx="4286091" cy="30614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the founder of North Carolina?</a:t>
            </a:r>
          </a:p>
          <a:p>
            <a:r>
              <a:rPr lang="en-US" dirty="0" smtClean="0"/>
              <a:t>Why was North Carolina founded?</a:t>
            </a:r>
          </a:p>
          <a:p>
            <a:r>
              <a:rPr lang="en-US" dirty="0" smtClean="0"/>
              <a:t>What did the population grow to?</a:t>
            </a:r>
          </a:p>
          <a:p>
            <a:r>
              <a:rPr lang="en-US" dirty="0" smtClean="0"/>
              <a:t>What was King Charles deal about religion?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http://www.motherearthnews.com/Real-Food/Growing-Wheat-Types-Of-Wheat.aspx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http://www.lib.unc.edu/ncc/ref/study/religion.html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http://www.northcarolinahistory.org/commentary/154/entry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http://www.travels.com/destinations/usa/interesting-facts-north-carolina/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http://www.news.appstate.edu/2007/06/21/nc-coastline/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135</TotalTime>
  <Words>212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North Carolina</vt:lpstr>
      <vt:lpstr>Founded</vt:lpstr>
      <vt:lpstr>Important People</vt:lpstr>
      <vt:lpstr>Religion</vt:lpstr>
      <vt:lpstr>Geography &amp; Climate</vt:lpstr>
      <vt:lpstr>Natural Resources &amp; Economy</vt:lpstr>
      <vt:lpstr>Interesting Facts</vt:lpstr>
      <vt:lpstr>Questions</vt:lpstr>
      <vt:lpstr>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</dc:title>
  <dc:creator>%FULLNAME%</dc:creator>
  <cp:lastModifiedBy>%FULLNAME%</cp:lastModifiedBy>
  <cp:revision>20</cp:revision>
  <dcterms:created xsi:type="dcterms:W3CDTF">2013-01-29T16:58:50Z</dcterms:created>
  <dcterms:modified xsi:type="dcterms:W3CDTF">2013-02-14T16:34:32Z</dcterms:modified>
</cp:coreProperties>
</file>