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0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645-5F7F-4772-9AC0-E4C01A371808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43DC-CB31-4869-B215-C5278AC85D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645-5F7F-4772-9AC0-E4C01A371808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43DC-CB31-4869-B215-C5278AC85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645-5F7F-4772-9AC0-E4C01A371808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43DC-CB31-4869-B215-C5278AC85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645-5F7F-4772-9AC0-E4C01A371808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43DC-CB31-4869-B215-C5278AC85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645-5F7F-4772-9AC0-E4C01A371808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43DC-CB31-4869-B215-C5278AC85D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645-5F7F-4772-9AC0-E4C01A371808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43DC-CB31-4869-B215-C5278AC85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645-5F7F-4772-9AC0-E4C01A371808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43DC-CB31-4869-B215-C5278AC85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645-5F7F-4772-9AC0-E4C01A371808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43DC-CB31-4869-B215-C5278AC85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645-5F7F-4772-9AC0-E4C01A371808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43DC-CB31-4869-B215-C5278AC85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645-5F7F-4772-9AC0-E4C01A371808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43DC-CB31-4869-B215-C5278AC85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645-5F7F-4772-9AC0-E4C01A371808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B143DC-CB31-4869-B215-C5278AC85D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440645-5F7F-4772-9AC0-E4C01A371808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B143DC-CB31-4869-B215-C5278AC85D5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Reasons for Exploration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Ms. Schoettlin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Pride (Claim land)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people explored to claim new lands for their country and become national heroes.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514600" y="3124200"/>
            <a:ext cx="4343400" cy="3426737"/>
            <a:chOff x="1066800" y="3124200"/>
            <a:chExt cx="4343400" cy="3426737"/>
          </a:xfrm>
        </p:grpSpPr>
        <p:pic>
          <p:nvPicPr>
            <p:cNvPr id="1028" name="Picture 4" descr="C:\Documents and Settings\dschoettlin\Local Settings\Temporary Internet Files\Content.IE5\NE4RI283\MC900197633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66800" y="3124200"/>
              <a:ext cx="3760206" cy="3426737"/>
            </a:xfrm>
            <a:prstGeom prst="rect">
              <a:avLst/>
            </a:prstGeom>
            <a:noFill/>
          </p:spPr>
        </p:pic>
        <p:pic>
          <p:nvPicPr>
            <p:cNvPr id="1026" name="Picture 2" descr="C:\Documents and Settings\dschoettlin\Local Settings\Temporary Internet Files\Content.IE5\NE4RI283\MC900434741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86200" y="3581400"/>
              <a:ext cx="1524000" cy="1524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Wealth (Find riches)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people explored in order to find their fortune.</a:t>
            </a:r>
            <a:endParaRPr lang="en-US" dirty="0"/>
          </a:p>
        </p:txBody>
      </p:sp>
      <p:pic>
        <p:nvPicPr>
          <p:cNvPr id="2050" name="Picture 2" descr="C:\Documents and Settings\dschoettlin\Local Settings\Temporary Internet Files\Content.IE5\B59UJXJP\MC9003839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200400"/>
            <a:ext cx="1609344" cy="18123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explorers wanted to spread Christianity.</a:t>
            </a:r>
            <a:endParaRPr lang="en-US" dirty="0"/>
          </a:p>
        </p:txBody>
      </p:sp>
      <p:pic>
        <p:nvPicPr>
          <p:cNvPr id="3075" name="Picture 3" descr="C:\Documents and Settings\dschoettlin\Local Settings\Temporary Internet Files\Content.IE5\0VM5HONN\MC90043833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352800"/>
            <a:ext cx="2107837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wondered who and what else was out there in the world.</a:t>
            </a:r>
            <a:endParaRPr lang="en-US" dirty="0"/>
          </a:p>
        </p:txBody>
      </p:sp>
      <p:pic>
        <p:nvPicPr>
          <p:cNvPr id="4101" name="Picture 5" descr="C:\Documents and Settings\dschoettlin\Local Settings\Temporary Internet Files\Content.IE5\B59UJXJP\MC9002972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048000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Trade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people explored to find faster and cheaper ways to foreign countries.</a:t>
            </a:r>
            <a:endParaRPr lang="en-US" dirty="0"/>
          </a:p>
        </p:txBody>
      </p:sp>
      <p:pic>
        <p:nvPicPr>
          <p:cNvPr id="5122" name="Picture 2" descr="C:\Documents and Settings\dschoettlin\Local Settings\Temporary Internet Files\Content.IE5\NE4RI283\MC9004292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895600"/>
            <a:ext cx="3048000" cy="31008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people wanted to go down as a great name in history.</a:t>
            </a:r>
            <a:endParaRPr lang="en-US" dirty="0"/>
          </a:p>
        </p:txBody>
      </p:sp>
      <p:pic>
        <p:nvPicPr>
          <p:cNvPr id="6146" name="Picture 2" descr="C:\Documents and Settings\dschoettlin\Local Settings\Temporary Internet Files\Content.IE5\NE4RI283\MC91021595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667000"/>
            <a:ext cx="38862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wanted to bring back spices and jewels that could not be found in their own country.</a:t>
            </a:r>
            <a:endParaRPr lang="en-US" dirty="0"/>
          </a:p>
        </p:txBody>
      </p:sp>
      <p:pic>
        <p:nvPicPr>
          <p:cNvPr id="7171" name="Picture 3" descr="C:\Documents and Settings\dschoettlin\Local Settings\Temporary Internet Files\Content.IE5\0VM5HONN\MC9001992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276600"/>
            <a:ext cx="2933917" cy="3341483"/>
          </a:xfrm>
          <a:prstGeom prst="rect">
            <a:avLst/>
          </a:prstGeom>
          <a:noFill/>
        </p:spPr>
      </p:pic>
      <p:pic>
        <p:nvPicPr>
          <p:cNvPr id="7173" name="Picture 5" descr="C:\Documents and Settings\dschoettlin\Local Settings\Temporary Internet Files\Content.IE5\0VM5HONN\MC9001500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931478"/>
            <a:ext cx="3048000" cy="3159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115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Reasons for Exploration</vt:lpstr>
      <vt:lpstr>National Pride (Claim land)</vt:lpstr>
      <vt:lpstr>Wealth (Find riches)</vt:lpstr>
      <vt:lpstr>Religion</vt:lpstr>
      <vt:lpstr>Curiosity</vt:lpstr>
      <vt:lpstr>Better Trade Routes</vt:lpstr>
      <vt:lpstr>Fame</vt:lpstr>
      <vt:lpstr>Foreign Goods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Reasons for Exploration</dc:title>
  <dc:creator>Denise Schoettlin</dc:creator>
  <cp:lastModifiedBy>Denise Schoettlin</cp:lastModifiedBy>
  <cp:revision>1</cp:revision>
  <dcterms:created xsi:type="dcterms:W3CDTF">2011-11-14T17:14:44Z</dcterms:created>
  <dcterms:modified xsi:type="dcterms:W3CDTF">2011-11-14T17:29:31Z</dcterms:modified>
</cp:coreProperties>
</file>