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94660"/>
  </p:normalViewPr>
  <p:slideViewPr>
    <p:cSldViewPr>
      <p:cViewPr varScale="1">
        <p:scale>
          <a:sx n="88" d="100"/>
          <a:sy n="88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B6116-B331-4BA0-AE67-067EC117CF3D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9670E-C883-4D1F-A8EE-DFC512D88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9670E-C883-4D1F-A8EE-DFC512D889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FA668-3B3F-4449-A49D-DD9166BE1D0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C68470-A41F-48AF-8E95-D5D9F55A8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FA668-3B3F-4449-A49D-DD9166BE1D0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C68470-A41F-48AF-8E95-D5D9F55A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FA668-3B3F-4449-A49D-DD9166BE1D0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C68470-A41F-48AF-8E95-D5D9F55A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FA668-3B3F-4449-A49D-DD9166BE1D0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C68470-A41F-48AF-8E95-D5D9F55A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FA668-3B3F-4449-A49D-DD9166BE1D0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C68470-A41F-48AF-8E95-D5D9F55A8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FA668-3B3F-4449-A49D-DD9166BE1D0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C68470-A41F-48AF-8E95-D5D9F55A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FA668-3B3F-4449-A49D-DD9166BE1D0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C68470-A41F-48AF-8E95-D5D9F55A8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FA668-3B3F-4449-A49D-DD9166BE1D0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C68470-A41F-48AF-8E95-D5D9F55A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FA668-3B3F-4449-A49D-DD9166BE1D0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C68470-A41F-48AF-8E95-D5D9F55A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FA668-3B3F-4449-A49D-DD9166BE1D0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C68470-A41F-48AF-8E95-D5D9F55A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64FA668-3B3F-4449-A49D-DD9166BE1D0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1C68470-A41F-48AF-8E95-D5D9F55A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4FA668-3B3F-4449-A49D-DD9166BE1D0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1C68470-A41F-48AF-8E95-D5D9F55A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438400"/>
            <a:ext cx="7772400" cy="197510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Rhode Island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772400" cy="15087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By: Christian Mejia &amp; Justin Peoples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Founding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Founded by Roger Williams  1636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Founded for free religion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imagesCAE3OO3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10200" y="1905108"/>
            <a:ext cx="2332479" cy="350509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Important People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Anne Hutchinson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Banned from Massachusetts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Helped spread religious freedom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Was hospitable to the sick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project pic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71318" y="2362200"/>
            <a:ext cx="2349501" cy="28194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Religion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Free religion colony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Former Puritans came for religious freedom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Lots of different religion in the colony</a:t>
            </a:r>
          </a:p>
          <a:p>
            <a:pPr>
              <a:buClr>
                <a:srgbClr val="FF0000"/>
              </a:buClr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'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6225" y="3166269"/>
            <a:ext cx="2638425" cy="17335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Economy, Geography, &amp; Climate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Economy: fished, whaled, traded fur, sugar industry,  &amp; they were ship makers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Geography: coastal colony, rocky soil, &amp; lush forests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Climate: mild short summers, long cold winters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Long_Winters_En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62462" y="2204244"/>
            <a:ext cx="3425952" cy="36576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Natural Resources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Lumber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Fish, whales, water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Sugar</a:t>
            </a:r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imagesCAM8JAX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981200"/>
            <a:ext cx="3657005" cy="31859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Interesting Facts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Smallest colony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Named after the original Dutch named Red-Island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imagesCAKF1CJ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981200"/>
            <a:ext cx="3558963" cy="25357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Chris’s: what year  was </a:t>
            </a:r>
            <a:r>
              <a:rPr lang="en-US" smtClean="0">
                <a:solidFill>
                  <a:srgbClr val="FF0000"/>
                </a:solidFill>
              </a:rPr>
              <a:t>Rhode Island </a:t>
            </a:r>
            <a:r>
              <a:rPr lang="en-US" dirty="0" smtClean="0">
                <a:solidFill>
                  <a:srgbClr val="FF0000"/>
                </a:solidFill>
              </a:rPr>
              <a:t>founded?</a:t>
            </a:r>
          </a:p>
          <a:p>
            <a:pPr marL="58293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Justin’s: who founded Rhode Island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32965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americaslibrary.gov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nps.gov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oakdalepress.com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contraception.about.com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nature.org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awesomeamerica.com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Bibliography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15000">
    <p:cover dir="lu"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118</TotalTime>
  <Words>139</Words>
  <Application>Microsoft Office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Rhode Island</vt:lpstr>
      <vt:lpstr>Founding</vt:lpstr>
      <vt:lpstr>Important People</vt:lpstr>
      <vt:lpstr>Religion</vt:lpstr>
      <vt:lpstr>Economy, Geography, &amp; Climate</vt:lpstr>
      <vt:lpstr>Natural Resources</vt:lpstr>
      <vt:lpstr>Interesting Facts</vt:lpstr>
      <vt:lpstr>Questions</vt:lpstr>
      <vt:lpstr>Bibliography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Rhode island</dc:title>
  <dc:creator>%FULLNAME%</dc:creator>
  <cp:lastModifiedBy>%FULLNAME%</cp:lastModifiedBy>
  <cp:revision>20</cp:revision>
  <dcterms:created xsi:type="dcterms:W3CDTF">2013-01-29T18:51:43Z</dcterms:created>
  <dcterms:modified xsi:type="dcterms:W3CDTF">2013-02-13T20:51:46Z</dcterms:modified>
</cp:coreProperties>
</file>