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2" r:id="rId6"/>
    <p:sldId id="263" r:id="rId7"/>
    <p:sldId id="265" r:id="rId8"/>
    <p:sldId id="264" r:id="rId9"/>
  </p:sldIdLst>
  <p:sldSz cx="9144000" cy="6858000" type="screen4x3"/>
  <p:notesSz cx="6858000" cy="9144000"/>
  <p:custShowLst>
    <p:custShow name="Custom Show 1" id="0">
      <p:sldLst>
        <p:sld r:id="rId3"/>
        <p:sld r:id="rId4"/>
        <p:sld r:id="rId6"/>
        <p:sld r:id="rId9"/>
        <p:sld r:id="rId5"/>
        <p:sld r:id="rId6"/>
        <p:sld r:id="rId7"/>
        <p:sld r:id="rId3"/>
        <p:sld r:id="rId4"/>
        <p:sld r:id="rId2"/>
      </p:sldLst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73" autoAdjust="0"/>
  </p:normalViewPr>
  <p:slideViewPr>
    <p:cSldViewPr>
      <p:cViewPr varScale="1">
        <p:scale>
          <a:sx n="88" d="100"/>
          <a:sy n="88" d="100"/>
        </p:scale>
        <p:origin x="-5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917718-3462-4D33-BF24-DCFDA61A142E}" type="datetimeFigureOut">
              <a:rPr lang="en-US" smtClean="0"/>
              <a:pPr/>
              <a:t>2/13/2013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54D72B-3FBC-4072-ADF3-2B652AC893E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4D72B-3FBC-4072-ADF3-2B652AC893E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4D72B-3FBC-4072-ADF3-2B652AC893E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2B9D31-D198-416F-ABB2-7FF769BD3647}" type="datetimeFigureOut">
              <a:rPr lang="en-US" smtClean="0"/>
              <a:pPr/>
              <a:t>2/13/2013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B06E8E-CE1B-4A57-A0F8-F85EF48D6D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2B9D31-D198-416F-ABB2-7FF769BD3647}" type="datetimeFigureOut">
              <a:rPr lang="en-US" smtClean="0"/>
              <a:pPr/>
              <a:t>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B06E8E-CE1B-4A57-A0F8-F85EF48D6D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2B9D31-D198-416F-ABB2-7FF769BD3647}" type="datetimeFigureOut">
              <a:rPr lang="en-US" smtClean="0"/>
              <a:pPr/>
              <a:t>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B06E8E-CE1B-4A57-A0F8-F85EF48D6D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2B9D31-D198-416F-ABB2-7FF769BD3647}" type="datetimeFigureOut">
              <a:rPr lang="en-US" smtClean="0"/>
              <a:pPr/>
              <a:t>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B06E8E-CE1B-4A57-A0F8-F85EF48D6D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2B9D31-D198-416F-ABB2-7FF769BD3647}" type="datetimeFigureOut">
              <a:rPr lang="en-US" smtClean="0"/>
              <a:pPr/>
              <a:t>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B06E8E-CE1B-4A57-A0F8-F85EF48D6D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2B9D31-D198-416F-ABB2-7FF769BD3647}" type="datetimeFigureOut">
              <a:rPr lang="en-US" smtClean="0"/>
              <a:pPr/>
              <a:t>2/13/2013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B06E8E-CE1B-4A57-A0F8-F85EF48D6D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2B9D31-D198-416F-ABB2-7FF769BD3647}" type="datetimeFigureOut">
              <a:rPr lang="en-US" smtClean="0"/>
              <a:pPr/>
              <a:t>2/13/2013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B06E8E-CE1B-4A57-A0F8-F85EF48D6D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2B9D31-D198-416F-ABB2-7FF769BD3647}" type="datetimeFigureOut">
              <a:rPr lang="en-US" smtClean="0"/>
              <a:pPr/>
              <a:t>2/13/2013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B06E8E-CE1B-4A57-A0F8-F85EF48D6D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2B9D31-D198-416F-ABB2-7FF769BD3647}" type="datetimeFigureOut">
              <a:rPr lang="en-US" smtClean="0"/>
              <a:pPr/>
              <a:t>2/13/2013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B06E8E-CE1B-4A57-A0F8-F85EF48D6D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2B9D31-D198-416F-ABB2-7FF769BD3647}" type="datetimeFigureOut">
              <a:rPr lang="en-US" smtClean="0"/>
              <a:pPr/>
              <a:t>2/13/2013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B06E8E-CE1B-4A57-A0F8-F85EF48D6D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3A2B9D31-D198-416F-ABB2-7FF769BD3647}" type="datetimeFigureOut">
              <a:rPr lang="en-US" smtClean="0"/>
              <a:pPr/>
              <a:t>2/13/2013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07B06E8E-CE1B-4A57-A0F8-F85EF48D6D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3A2B9D31-D198-416F-ABB2-7FF769BD3647}" type="datetimeFigureOut">
              <a:rPr lang="en-US" smtClean="0"/>
              <a:pPr/>
              <a:t>2/13/2013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07B06E8E-CE1B-4A57-A0F8-F85EF48D6D8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apva.org/rediscovery/page.php?page_id=25" TargetMode="External"/><Relationship Id="rId2" Type="http://schemas.openxmlformats.org/officeDocument/2006/relationships/hyperlink" Target="http://www.landofthebrave.info/virginia-colony.ht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Rockwell Extra Bold" pitchFamily="18" charset="0"/>
              </a:rPr>
              <a:t>The amazing Virginia</a:t>
            </a:r>
            <a:endParaRPr lang="en-US" dirty="0">
              <a:latin typeface="Rockwell Extra Bold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By: Dylan turner</a:t>
            </a:r>
            <a:endParaRPr lang="en-US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Kayleena chavquez</a:t>
            </a:r>
            <a:endParaRPr lang="en-US" dirty="0">
              <a:latin typeface="+mj-lt"/>
            </a:endParaRPr>
          </a:p>
        </p:txBody>
      </p:sp>
      <p:pic>
        <p:nvPicPr>
          <p:cNvPr id="4" name="Picture 3" descr="smithmap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228600"/>
            <a:ext cx="3505200" cy="283580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founded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John smith             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1607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They (as in john smith and others) were sick of Spain getting all the money and fortune</a:t>
            </a:r>
          </a:p>
        </p:txBody>
      </p:sp>
      <p:pic>
        <p:nvPicPr>
          <p:cNvPr id="4" name="Picture 3" descr="jsmit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904234">
            <a:off x="4953000" y="1905000"/>
            <a:ext cx="3042285" cy="29260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Important people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Nathaniel Bacon</a:t>
            </a:r>
          </a:p>
          <a:p>
            <a:r>
              <a:rPr lang="en-US" dirty="0" smtClean="0"/>
              <a:t>Burned James town</a:t>
            </a:r>
          </a:p>
          <a:p>
            <a:endParaRPr lang="en-US" dirty="0" smtClean="0"/>
          </a:p>
          <a:p>
            <a:r>
              <a:rPr lang="en-US" dirty="0" smtClean="0"/>
              <a:t>John smith</a:t>
            </a:r>
          </a:p>
          <a:p>
            <a:r>
              <a:rPr lang="en-US" dirty="0" smtClean="0"/>
              <a:t>Founded and saved Jamestown</a:t>
            </a:r>
          </a:p>
          <a:p>
            <a:endParaRPr lang="en-US" dirty="0" smtClean="0"/>
          </a:p>
          <a:p>
            <a:r>
              <a:rPr lang="en-US" dirty="0" smtClean="0"/>
              <a:t>John Rolfe</a:t>
            </a:r>
          </a:p>
          <a:p>
            <a:r>
              <a:rPr lang="en-US" dirty="0" smtClean="0"/>
              <a:t>Helped the colony survive</a:t>
            </a:r>
          </a:p>
        </p:txBody>
      </p:sp>
      <p:pic>
        <p:nvPicPr>
          <p:cNvPr id="4" name="Picture 3" descr="index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62600" y="1447800"/>
            <a:ext cx="2819400" cy="2380314"/>
          </a:xfrm>
          <a:prstGeom prst="rect">
            <a:avLst/>
          </a:prstGeo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Religion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Religious freedom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Baptist, angelica, and others</a:t>
            </a:r>
            <a:endParaRPr lang="en-US" dirty="0"/>
          </a:p>
        </p:txBody>
      </p:sp>
      <p:pic>
        <p:nvPicPr>
          <p:cNvPr id="4" name="Picture 3" descr="MH900446394.JPG"/>
          <p:cNvPicPr>
            <a:picLocks noChangeAspect="1"/>
          </p:cNvPicPr>
          <p:nvPr/>
        </p:nvPicPr>
        <p:blipFill>
          <a:blip r:embed="rId2" cstate="print"/>
          <a:srcRect l="15790" t="2634" r="15789" b="2631"/>
          <a:stretch>
            <a:fillRect/>
          </a:stretch>
        </p:blipFill>
        <p:spPr>
          <a:xfrm>
            <a:off x="6629400" y="838200"/>
            <a:ext cx="1981200" cy="2743200"/>
          </a:xfrm>
          <a:prstGeom prst="rect">
            <a:avLst/>
          </a:prstGeom>
        </p:spPr>
      </p:pic>
      <p:pic>
        <p:nvPicPr>
          <p:cNvPr id="6" name="Picture 5" descr="index.jpeg"/>
          <p:cNvPicPr>
            <a:picLocks noChangeAspect="1"/>
          </p:cNvPicPr>
          <p:nvPr/>
        </p:nvPicPr>
        <p:blipFill>
          <a:blip r:embed="rId3" cstate="print"/>
          <a:srcRect l="17857" r="17857"/>
          <a:stretch>
            <a:fillRect/>
          </a:stretch>
        </p:blipFill>
        <p:spPr>
          <a:xfrm>
            <a:off x="304800" y="4267200"/>
            <a:ext cx="1371600" cy="2143125"/>
          </a:xfrm>
          <a:prstGeom prst="rect">
            <a:avLst/>
          </a:prstGeom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economy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n-US" sz="2400" dirty="0" smtClean="0"/>
              <a:t>Climate and geography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Warm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Rivers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Mountain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Lakes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Coastal plains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valleys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343400" y="1371600"/>
            <a:ext cx="4419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Natural recourses &amp; economy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Trees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Tobacco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plantations</a:t>
            </a:r>
          </a:p>
        </p:txBody>
      </p:sp>
      <p:pic>
        <p:nvPicPr>
          <p:cNvPr id="5" name="Picture 4" descr="MB900403221.JPG"/>
          <p:cNvPicPr>
            <a:picLocks noChangeAspect="1"/>
          </p:cNvPicPr>
          <p:nvPr/>
        </p:nvPicPr>
        <p:blipFill>
          <a:blip r:embed="rId3" cstate="print"/>
          <a:srcRect t="17241" b="17241"/>
          <a:stretch>
            <a:fillRect/>
          </a:stretch>
        </p:blipFill>
        <p:spPr>
          <a:xfrm>
            <a:off x="4724400" y="3733800"/>
            <a:ext cx="3352800" cy="26670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Important facts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600200"/>
            <a:ext cx="8229600" cy="4267200"/>
          </a:xfrm>
        </p:spPr>
        <p:txBody>
          <a:bodyPr/>
          <a:lstStyle/>
          <a:p>
            <a:r>
              <a:rPr lang="en-US" dirty="0" smtClean="0"/>
              <a:t>1700’s largest colony       </a:t>
            </a:r>
          </a:p>
          <a:p>
            <a:r>
              <a:rPr lang="en-US" dirty="0" smtClean="0"/>
              <a:t>Food</a:t>
            </a:r>
          </a:p>
          <a:p>
            <a:r>
              <a:rPr lang="en-US" dirty="0" smtClean="0"/>
              <a:t>Nathaniel bacon</a:t>
            </a:r>
          </a:p>
          <a:p>
            <a:r>
              <a:rPr lang="en-US" dirty="0" smtClean="0"/>
              <a:t>Diseases spread</a:t>
            </a:r>
          </a:p>
          <a:p>
            <a:r>
              <a:rPr lang="en-US" dirty="0" smtClean="0"/>
              <a:t>Bad location</a:t>
            </a:r>
          </a:p>
          <a:p>
            <a:r>
              <a:rPr lang="en-US" dirty="0" smtClean="0"/>
              <a:t>Starving time</a:t>
            </a:r>
          </a:p>
        </p:txBody>
      </p:sp>
      <p:pic>
        <p:nvPicPr>
          <p:cNvPr id="8" name="Picture 7" descr="MH900440518.JPG"/>
          <p:cNvPicPr>
            <a:picLocks noChangeAspect="1"/>
          </p:cNvPicPr>
          <p:nvPr/>
        </p:nvPicPr>
        <p:blipFill>
          <a:blip r:embed="rId2" cstate="print"/>
          <a:srcRect l="14769" t="2462" r="11385" b="16979"/>
          <a:stretch>
            <a:fillRect/>
          </a:stretch>
        </p:blipFill>
        <p:spPr>
          <a:xfrm rot="665500">
            <a:off x="5482352" y="1582272"/>
            <a:ext cx="2362200" cy="177165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399032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Do you think that nathanial bacon was more of a bad or a good guy? Explain.</a:t>
            </a:r>
          </a:p>
          <a:p>
            <a:r>
              <a:rPr lang="en-US" dirty="0" smtClean="0"/>
              <a:t>Who is John Smith?                    </a:t>
            </a:r>
          </a:p>
          <a:p>
            <a:r>
              <a:rPr lang="en-US" dirty="0" smtClean="0"/>
              <a:t>Why did the </a:t>
            </a:r>
            <a:r>
              <a:rPr lang="en-US" dirty="0" smtClean="0"/>
              <a:t>powhatan attack the colonists</a:t>
            </a:r>
          </a:p>
          <a:p>
            <a:r>
              <a:rPr lang="en-US" dirty="0" smtClean="0"/>
              <a:t>What </a:t>
            </a:r>
            <a:r>
              <a:rPr lang="en-US" dirty="0" smtClean="0"/>
              <a:t>do think it was like back then in Virginia hard or easy?</a:t>
            </a:r>
          </a:p>
        </p:txBody>
      </p:sp>
      <p:pic>
        <p:nvPicPr>
          <p:cNvPr id="15" name="Picture 14" descr="MB900282178.JPG"/>
          <p:cNvPicPr>
            <a:picLocks noChangeAspect="1"/>
          </p:cNvPicPr>
          <p:nvPr/>
        </p:nvPicPr>
        <p:blipFill>
          <a:blip r:embed="rId2" cstate="print"/>
          <a:srcRect l="8696" r="13043" b="4167"/>
          <a:stretch>
            <a:fillRect/>
          </a:stretch>
        </p:blipFill>
        <p:spPr>
          <a:xfrm>
            <a:off x="5257800" y="228600"/>
            <a:ext cx="1143000" cy="1460500"/>
          </a:xfrm>
          <a:prstGeom prst="rect">
            <a:avLst/>
          </a:prstGeom>
        </p:spPr>
      </p:pic>
      <p:pic>
        <p:nvPicPr>
          <p:cNvPr id="4" name="Picture 3" descr="MB900441428.JPG"/>
          <p:cNvPicPr>
            <a:picLocks noChangeAspect="1"/>
          </p:cNvPicPr>
          <p:nvPr/>
        </p:nvPicPr>
        <p:blipFill>
          <a:blip r:embed="rId3" cstate="print"/>
          <a:srcRect l="4167" t="4167" r="4167" b="4167"/>
          <a:stretch>
            <a:fillRect/>
          </a:stretch>
        </p:blipFill>
        <p:spPr>
          <a:xfrm>
            <a:off x="6019800" y="533400"/>
            <a:ext cx="381000" cy="685800"/>
          </a:xfrm>
          <a:prstGeom prst="rect">
            <a:avLst/>
          </a:prstGeom>
        </p:spPr>
      </p:pic>
      <p:pic>
        <p:nvPicPr>
          <p:cNvPr id="14" name="Picture 13" descr="MB900431560.JPG"/>
          <p:cNvPicPr>
            <a:picLocks noChangeAspect="1"/>
          </p:cNvPicPr>
          <p:nvPr/>
        </p:nvPicPr>
        <p:blipFill>
          <a:blip r:embed="rId4" cstate="print"/>
          <a:srcRect l="16667" t="5556" r="16667" b="5556"/>
          <a:stretch>
            <a:fillRect/>
          </a:stretch>
        </p:blipFill>
        <p:spPr>
          <a:xfrm>
            <a:off x="5257800" y="228600"/>
            <a:ext cx="762000" cy="1447800"/>
          </a:xfrm>
          <a:prstGeom prst="rect">
            <a:avLst/>
          </a:prstGeom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84 0.00555 L -0.27084 0.0055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bibliography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\</a:t>
            </a:r>
            <a:r>
              <a:rPr lang="en-US" dirty="0" smtClean="0">
                <a:hlinkClick r:id="rId2"/>
              </a:rPr>
              <a:t>www.land</a:t>
            </a:r>
            <a:r>
              <a:rPr lang="en-US" dirty="0" smtClean="0">
                <a:hlinkClick r:id="rId3"/>
              </a:rPr>
              <a:t>http://apva.org/rediscovery/page.php?page_id=25</a:t>
            </a:r>
            <a:endParaRPr lang="en-US" dirty="0" smtClean="0"/>
          </a:p>
          <a:p>
            <a:r>
              <a:rPr lang="en-US" dirty="0" smtClean="0">
                <a:hlinkClick r:id="rId2"/>
              </a:rPr>
              <a:t>ofthebrave.info/virginia-colony.htm</a:t>
            </a:r>
            <a:endParaRPr lang="en-US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151</TotalTime>
  <Words>146</Words>
  <Application>Microsoft Office PowerPoint</Application>
  <PresentationFormat>On-screen Show (4:3)</PresentationFormat>
  <Paragraphs>55</Paragraphs>
  <Slides>8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  <vt:variant>
        <vt:lpstr>Custom Shows</vt:lpstr>
      </vt:variant>
      <vt:variant>
        <vt:i4>1</vt:i4>
      </vt:variant>
    </vt:vector>
  </HeadingPairs>
  <TitlesOfParts>
    <vt:vector size="10" baseType="lpstr">
      <vt:lpstr>Metro</vt:lpstr>
      <vt:lpstr>The amazing Virginia</vt:lpstr>
      <vt:lpstr>founded</vt:lpstr>
      <vt:lpstr>Important people</vt:lpstr>
      <vt:lpstr>Religion</vt:lpstr>
      <vt:lpstr>economy</vt:lpstr>
      <vt:lpstr>Important facts</vt:lpstr>
      <vt:lpstr>Questions?</vt:lpstr>
      <vt:lpstr>bibliography</vt:lpstr>
      <vt:lpstr>Custom Show 1</vt:lpstr>
    </vt:vector>
  </TitlesOfParts>
  <Company>Deer Valley USD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amazing Virginia</dc:title>
  <dc:creator>%FULLNAME%</dc:creator>
  <cp:lastModifiedBy>%FULLNAME%</cp:lastModifiedBy>
  <cp:revision>25</cp:revision>
  <dcterms:created xsi:type="dcterms:W3CDTF">2013-02-04T21:42:50Z</dcterms:created>
  <dcterms:modified xsi:type="dcterms:W3CDTF">2013-02-13T22:02:20Z</dcterms:modified>
</cp:coreProperties>
</file>