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84967C-B595-4FA6-8482-03C33342B132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F0DD31-ECF6-4D46-A529-A01382F525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sweb.ancestry.com/~nycoloni/1767nycmp.html" TargetMode="External"/><Relationship Id="rId2" Type="http://schemas.openxmlformats.org/officeDocument/2006/relationships/hyperlink" Target="http://faculty.history.wisc.edu/sommerville/361/361-24.ht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aurora.edu/museum/pretour.html" TargetMode="External"/><Relationship Id="rId4" Type="http://schemas.openxmlformats.org/officeDocument/2006/relationships/hyperlink" Target="http://www.germany.travel/en/ms/german-originality/heritage/peter-minuit-w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Fascinating Facts of New York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KyLeigh Montgomery and Jaelyn Cunningham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Founder: Peter Minuit</a:t>
            </a:r>
          </a:p>
          <a:p>
            <a:r>
              <a:rPr lang="en-US" dirty="0" smtClean="0"/>
              <a:t>Founded: 1626</a:t>
            </a:r>
          </a:p>
          <a:p>
            <a:r>
              <a:rPr lang="en-US" dirty="0" smtClean="0"/>
              <a:t>Reason: To search for tradable goods</a:t>
            </a:r>
          </a:p>
        </p:txBody>
      </p:sp>
      <p:pic>
        <p:nvPicPr>
          <p:cNvPr id="7" name="Content Placeholder 6" descr="colonial 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685800"/>
            <a:ext cx="3276600" cy="45117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Peter Minuit</a:t>
            </a:r>
          </a:p>
          <a:p>
            <a:r>
              <a:rPr lang="en-US" dirty="0" smtClean="0"/>
              <a:t>Protestant leader</a:t>
            </a:r>
          </a:p>
          <a:p>
            <a:r>
              <a:rPr lang="en-US" dirty="0" smtClean="0"/>
              <a:t>Minuit was a merchant</a:t>
            </a:r>
          </a:p>
          <a:p>
            <a:r>
              <a:rPr lang="en-US" dirty="0" smtClean="0"/>
              <a:t>Purchased New York from Native Americans</a:t>
            </a:r>
          </a:p>
          <a:p>
            <a:r>
              <a:rPr lang="en-US" dirty="0" smtClean="0"/>
              <a:t>Dutch were under leadership of Minuit</a:t>
            </a:r>
          </a:p>
        </p:txBody>
      </p:sp>
      <p:pic>
        <p:nvPicPr>
          <p:cNvPr id="5" name="Content Placeholder 4" descr="peterminuit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524000"/>
            <a:ext cx="4027884" cy="2685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Free religion</a:t>
            </a:r>
          </a:p>
          <a:p>
            <a:r>
              <a:rPr lang="en-US" dirty="0" smtClean="0"/>
              <a:t>Belonged to the Dutch Reformed Church</a:t>
            </a:r>
          </a:p>
          <a:p>
            <a:r>
              <a:rPr lang="en-US" dirty="0" smtClean="0"/>
              <a:t>Many colonists were Anglicans</a:t>
            </a:r>
            <a:endParaRPr lang="en-US" dirty="0"/>
          </a:p>
        </p:txBody>
      </p:sp>
      <p:pic>
        <p:nvPicPr>
          <p:cNvPr id="7" name="Content Placeholder 6" descr="imagesCACVBDTU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447800"/>
            <a:ext cx="3603963" cy="2773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Geography/Climate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Warm summers</a:t>
            </a:r>
          </a:p>
          <a:p>
            <a:r>
              <a:rPr lang="en-US" dirty="0" smtClean="0"/>
              <a:t>Mild winters</a:t>
            </a:r>
          </a:p>
          <a:p>
            <a:r>
              <a:rPr lang="en-US" dirty="0" smtClean="0"/>
              <a:t>Fertile soil</a:t>
            </a:r>
          </a:p>
          <a:p>
            <a:r>
              <a:rPr lang="en-US" dirty="0" smtClean="0"/>
              <a:t>Suited to farming</a:t>
            </a:r>
            <a:endParaRPr lang="en-US" dirty="0"/>
          </a:p>
        </p:txBody>
      </p:sp>
      <p:pic>
        <p:nvPicPr>
          <p:cNvPr id="1027" name="Picture 3" descr="C:\Documents and Settings\krmon616\Local Settings\Temporary Internet Files\Content.IE5\SC6RTLPC\MC900440405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57200"/>
            <a:ext cx="2057400" cy="2057400"/>
          </a:xfrm>
          <a:prstGeom prst="rect">
            <a:avLst/>
          </a:prstGeom>
          <a:noFill/>
        </p:spPr>
      </p:pic>
      <p:pic>
        <p:nvPicPr>
          <p:cNvPr id="1026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514600"/>
            <a:ext cx="1827886" cy="182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</a:t>
            </a:r>
            <a:r>
              <a:rPr lang="en-US" dirty="0" smtClean="0"/>
              <a:t>Resources/Economy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New York fur trade was big business</a:t>
            </a:r>
          </a:p>
          <a:p>
            <a:r>
              <a:rPr lang="en-US" dirty="0" smtClean="0"/>
              <a:t>The New York city quickly became a trading center for the American colonies.</a:t>
            </a:r>
          </a:p>
          <a:p>
            <a:r>
              <a:rPr lang="en-US" dirty="0" smtClean="0"/>
              <a:t>Colonists shipped wheat, iron, ships, fur, and timber from New York City to Europe.</a:t>
            </a:r>
            <a:endParaRPr lang="en-US" dirty="0" smtClean="0"/>
          </a:p>
        </p:txBody>
      </p:sp>
      <p:pic>
        <p:nvPicPr>
          <p:cNvPr id="8" name="Content Placeholder 7" descr="beavvvvvv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4495800" y="838200"/>
            <a:ext cx="3969001" cy="2487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Stuyvesant allowed horses and carts to be ridden on the widest street Broadway</a:t>
            </a:r>
          </a:p>
          <a:p>
            <a:r>
              <a:rPr lang="en-US" dirty="0" smtClean="0"/>
              <a:t>A wall was built to protect The north end of early New York City. The wall was torn down, Wall street is still there today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C:\Documents and Settings\krmon616\Local Settings\Temporary Internet Files\Content.IE5\YTTK82OS\MP900406499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762000"/>
            <a:ext cx="4038600" cy="2681883"/>
          </a:xfrm>
          <a:prstGeom prst="rect">
            <a:avLst/>
          </a:prstGeom>
          <a:noFill/>
        </p:spPr>
      </p:pic>
      <p:sp>
        <p:nvSpPr>
          <p:cNvPr id="1028" name="Firewall"/>
          <p:cNvSpPr>
            <a:spLocks noEditPoints="1" noChangeArrowheads="1"/>
          </p:cNvSpPr>
          <p:nvPr/>
        </p:nvSpPr>
        <p:spPr bwMode="auto">
          <a:xfrm>
            <a:off x="5791200" y="3962400"/>
            <a:ext cx="1809750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founded New York in 1626?</a:t>
            </a:r>
          </a:p>
          <a:p>
            <a:r>
              <a:rPr lang="en-US" dirty="0" smtClean="0"/>
              <a:t>What were most of the New York colonists religion?</a:t>
            </a:r>
          </a:p>
          <a:p>
            <a:r>
              <a:rPr lang="en-US" dirty="0" smtClean="0"/>
              <a:t>What was the reason for finding New York?</a:t>
            </a:r>
          </a:p>
          <a:p>
            <a:r>
              <a:rPr lang="en-US" dirty="0" smtClean="0"/>
              <a:t>What was Minuit famous for? (one reason)</a:t>
            </a:r>
            <a:endParaRPr lang="en-US" dirty="0"/>
          </a:p>
        </p:txBody>
      </p:sp>
      <p:pic>
        <p:nvPicPr>
          <p:cNvPr id="4098" name="Picture 2" descr="C:\Documents and Settings\krmon616\Local Settings\Temporary Internet Files\Content.IE5\4IFO1UD2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733800"/>
            <a:ext cx="1980972" cy="1980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Websites: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http://faculty.history.wisc.edu/sommerville/361/361-24.htm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http://www.rootsweb.ancestry.com/~nycoloni/1767nycmp.html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4"/>
              </a:rPr>
              <a:t>http://www.germany.travel/en/ms/german-originality/heritage/peter-minuit-we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http://www.aurora.edu/museum/pretour.html#axzz2KKYpwdyz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</TotalTime>
  <Words>215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The Fascinating Facts of New York </vt:lpstr>
      <vt:lpstr>Founding</vt:lpstr>
      <vt:lpstr>Important Person</vt:lpstr>
      <vt:lpstr>Religion</vt:lpstr>
      <vt:lpstr>Geography/Climate</vt:lpstr>
      <vt:lpstr>Natural Resources/Economy</vt:lpstr>
      <vt:lpstr>Interesting Facts</vt:lpstr>
      <vt:lpstr>What did you learn?</vt:lpstr>
      <vt:lpstr>Bibliography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Fascinating Facts of New York </dc:title>
  <dc:creator>%FULLNAME%</dc:creator>
  <cp:lastModifiedBy>%FULLNAME%</cp:lastModifiedBy>
  <cp:revision>16</cp:revision>
  <dcterms:created xsi:type="dcterms:W3CDTF">2013-02-07T19:25:11Z</dcterms:created>
  <dcterms:modified xsi:type="dcterms:W3CDTF">2013-02-13T17:23:44Z</dcterms:modified>
</cp:coreProperties>
</file>