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80BB-9132-44FD-9CF2-1BC023A81593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0840F-A1F7-4266-BF86-20215B215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0840F-A1F7-4266-BF86-20215B21578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2CE683-1109-4FD8-AB13-94AEA6322B3E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677574-2D7C-4D4B-B7C7-1EDD3D724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South Carolina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By Gina and Genesis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Year  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Founding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South Carolina was founded in 1663</a:t>
            </a:r>
          </a:p>
          <a:p>
            <a:r>
              <a:rPr lang="en-US" dirty="0" smtClean="0"/>
              <a:t> The founder was the Lords Proprietor</a:t>
            </a:r>
          </a:p>
          <a:p>
            <a:r>
              <a:rPr lang="en-US" dirty="0" smtClean="0"/>
              <a:t> Some colonists moved to South Carolina to get more land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2" name="Picture 4" descr="http://t1.gstatic.com/images?q=tbn:ANd9GcTin5p0WsYOl0EaL-FO53hc8BEdjTHIWLypId3bxGRaDcuxILtP9A:images.nypl.org/index.php%3Fid%3D433757%26t%3D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3810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Lords Proprietor were 8 English men who discovered South Carolina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67200" y="1524000"/>
            <a:ext cx="3657600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 descr="http://t0.gstatic.com/images?q=tbn:ANd9GcQ1gvLnQWjTLkP9ofbAtP5m64onccXNeEU_3QshC8sQEQciBiwDUA:www.hertfordshire-genealogy.co.uk/images/!/h/hunsdon/lord-hunsdon-by-garrard%2520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37338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Their  religion was freedom of religion</a:t>
            </a:r>
          </a:p>
          <a:p>
            <a:r>
              <a:rPr lang="en-US" dirty="0" smtClean="0"/>
              <a:t> Catholic, </a:t>
            </a:r>
            <a:r>
              <a:rPr lang="en-US" dirty="0" err="1" smtClean="0"/>
              <a:t>Christan</a:t>
            </a:r>
            <a:r>
              <a:rPr lang="en-US" dirty="0" smtClean="0"/>
              <a:t> , Huguenots , Quakers  </a:t>
            </a:r>
          </a:p>
        </p:txBody>
      </p:sp>
      <p:pic>
        <p:nvPicPr>
          <p:cNvPr id="5124" name="Picture 4" descr="C:\Program Files\Microsoft Office\MEDIA\CAGCAT10\j0149407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819400"/>
            <a:ext cx="2209800" cy="2424065"/>
          </a:xfrm>
          <a:prstGeom prst="rect">
            <a:avLst/>
          </a:prstGeom>
          <a:noFill/>
        </p:spPr>
      </p:pic>
      <p:pic>
        <p:nvPicPr>
          <p:cNvPr id="9" name="Picture 3" descr="http://t1.gstatic.com/images?q=tbn:ANd9GcSWSMo-FhnpYzXt4USqdJAb04FoeshgZw_r_hyS3Ah6Fb1Cad88:seattletimes.com/ABPub/2007/12/13/20029835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895600"/>
            <a:ext cx="2286000" cy="2514600"/>
          </a:xfrm>
          <a:prstGeom prst="rect">
            <a:avLst/>
          </a:prstGeom>
          <a:noFill/>
        </p:spPr>
      </p:pic>
      <p:pic>
        <p:nvPicPr>
          <p:cNvPr id="5126" name="Picture 6" descr="http://t1.gstatic.com/images?q=tbn:ANd9GcQmxQk3bP48qZpP3iZP8ueaWsIKL1Hu23ihfmejJsKxiXY0DUXFfA:1.bp.blogspot.com/-up6UNj-g_bg/UKon5_67KfI/AAAAAAAAAHk/en0teG0w6R8/s1600/Church%2B1944_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609600"/>
            <a:ext cx="2733675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Climate , Geography,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The Climate is hot and humid</a:t>
            </a:r>
          </a:p>
          <a:p>
            <a:r>
              <a:rPr lang="en-US" dirty="0" smtClean="0"/>
              <a:t> The Geography is rocky mountains, beautiful beaches, creeks, and rivers</a:t>
            </a:r>
          </a:p>
          <a:p>
            <a:r>
              <a:rPr lang="en-US" dirty="0" smtClean="0"/>
              <a:t>Economy was rice, indigo, ship building, farming, and sometimes slavery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nps.gov/shen/images/20091119150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3733800" cy="2971800"/>
          </a:xfrm>
          <a:prstGeom prst="rect">
            <a:avLst/>
          </a:prstGeom>
          <a:noFill/>
        </p:spPr>
      </p:pic>
      <p:pic>
        <p:nvPicPr>
          <p:cNvPr id="3076" name="Picture 4" descr="http://t3.gstatic.com/images?q=tbn:ANd9GcQ6lbdIQeTfUFsUmunb4zAoSHISHemGZwAVq8Jil5HHJhczhyeJ:www.visit-historic-charleston.com/images/Charleston-SC-Beac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419600"/>
            <a:ext cx="2466975" cy="1847851"/>
          </a:xfrm>
          <a:prstGeom prst="rect">
            <a:avLst/>
          </a:prstGeom>
          <a:noFill/>
        </p:spPr>
      </p:pic>
      <p:pic>
        <p:nvPicPr>
          <p:cNvPr id="3078" name="Picture 6" descr="http://t2.gstatic.com/images?q=tbn:ANd9GcTGnhMI1_H9ZI-L4TPlT7bhEAlpQoDch2CbM8VfqMQka0oyjhX2TA:www.backpacker.com/media/originals/RockyMountainNationalParkGrandLoop95507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196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Deer, bear, fish</a:t>
            </a:r>
          </a:p>
          <a:p>
            <a:r>
              <a:rPr lang="en-US" dirty="0" smtClean="0"/>
              <a:t> they raised pigs, cattle, chickens, and turkey</a:t>
            </a:r>
          </a:p>
          <a:p>
            <a:r>
              <a:rPr lang="en-US" dirty="0" smtClean="0"/>
              <a:t> They grew corn ,melon, squash, and beans</a:t>
            </a:r>
          </a:p>
          <a:p>
            <a:r>
              <a:rPr lang="en-US" dirty="0" smtClean="0"/>
              <a:t> Wood was also a natural resources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t2.gstatic.com/images?q=tbn:ANd9GcRnp26oUqHc8oY6TVPbk0t-aSECK7tGYRtXuFjuVxCzXrqPHu545A:www.freegreatpicture.com/files/photo63/31195-co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3810000" cy="2305051"/>
          </a:xfrm>
          <a:prstGeom prst="rect">
            <a:avLst/>
          </a:prstGeom>
          <a:noFill/>
        </p:spPr>
      </p:pic>
      <p:pic>
        <p:nvPicPr>
          <p:cNvPr id="2054" name="Picture 6" descr="http://t2.gstatic.com/images?q=tbn:ANd9GcQfGK5bHK6XEDJ8qCAbQ_DNGU6GYHr0j6X5_xMvHee2aAaj-Zk2:upload.wikimedia.org/wikipedia/commons/4/47/Anchorage_chicke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886200"/>
            <a:ext cx="2466975" cy="2286000"/>
          </a:xfrm>
          <a:prstGeom prst="rect">
            <a:avLst/>
          </a:prstGeom>
          <a:noFill/>
        </p:spPr>
      </p:pic>
      <p:pic>
        <p:nvPicPr>
          <p:cNvPr id="2056" name="Picture 8" descr="http://t0.gstatic.com/images?q=tbn:ANd9GcTpcGBww6dFT49QLsxRDN0taWBIutF1abazkOaD_OHOcz7YJLty:wallpapers-diq.net/wallpapers/40/Ripe_Yellow_Melon_Bal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886200"/>
            <a:ext cx="2466975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Rice called Carolina Gold</a:t>
            </a:r>
          </a:p>
          <a:p>
            <a:r>
              <a:rPr lang="en-US" dirty="0" smtClean="0"/>
              <a:t> Settlers could pay taxes with rice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goldenrice.org/image/info_polis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00200"/>
            <a:ext cx="3810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When was South Carolina found?</a:t>
            </a:r>
          </a:p>
          <a:p>
            <a:r>
              <a:rPr lang="en-US" dirty="0" smtClean="0"/>
              <a:t>    What was their religion?</a:t>
            </a:r>
          </a:p>
          <a:p>
            <a:r>
              <a:rPr lang="en-US" dirty="0" smtClean="0"/>
              <a:t>   </a:t>
            </a:r>
            <a:r>
              <a:rPr lang="en-US" dirty="0" smtClean="0"/>
              <a:t>W</a:t>
            </a:r>
            <a:r>
              <a:rPr lang="en-US" dirty="0" smtClean="0"/>
              <a:t>hat was rice called in </a:t>
            </a:r>
            <a:r>
              <a:rPr lang="en-US" dirty="0" smtClean="0"/>
              <a:t>S</a:t>
            </a:r>
            <a:r>
              <a:rPr lang="en-US" dirty="0" smtClean="0"/>
              <a:t>outh Carolina?</a:t>
            </a:r>
          </a:p>
          <a:p>
            <a:r>
              <a:rPr lang="en-US" dirty="0" smtClean="0"/>
              <a:t>   </a:t>
            </a:r>
            <a:r>
              <a:rPr lang="en-US" dirty="0" smtClean="0"/>
              <a:t>W</a:t>
            </a:r>
            <a:r>
              <a:rPr lang="en-US" dirty="0" smtClean="0"/>
              <a:t>hat was the climate like?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190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The South Carolina colony</vt:lpstr>
      <vt:lpstr>Year  F                                Founding </vt:lpstr>
      <vt:lpstr>                 Important People</vt:lpstr>
      <vt:lpstr>                       Religion</vt:lpstr>
      <vt:lpstr>         Climate , Geography, Economy</vt:lpstr>
      <vt:lpstr>        Natural Resources</vt:lpstr>
      <vt:lpstr>Interesting Facts</vt:lpstr>
      <vt:lpstr>                       Questions</vt:lpstr>
      <vt:lpstr>                  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 Carolina colony</dc:title>
  <dc:creator>%FULLNAME%</dc:creator>
  <cp:lastModifiedBy>%FULLNAME%</cp:lastModifiedBy>
  <cp:revision>25</cp:revision>
  <dcterms:created xsi:type="dcterms:W3CDTF">2013-02-07T17:33:08Z</dcterms:created>
  <dcterms:modified xsi:type="dcterms:W3CDTF">2013-02-19T17:31:48Z</dcterms:modified>
</cp:coreProperties>
</file>