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8" d="100"/>
          <a:sy n="88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385BB4-751A-4D16-B072-0FABEA5AFCE6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8E0363-F11C-40BB-8F1E-7C3CC30A89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The Virginia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Logan </a:t>
            </a:r>
            <a:r>
              <a:rPr lang="en-US" dirty="0" err="1" smtClean="0"/>
              <a:t>Pimley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answers to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is to question one is the building</a:t>
            </a:r>
          </a:p>
          <a:p>
            <a:endParaRPr lang="en-US" dirty="0" smtClean="0"/>
          </a:p>
          <a:p>
            <a:r>
              <a:rPr lang="en-US" dirty="0" smtClean="0"/>
              <a:t>The answer to question two is </a:t>
            </a:r>
            <a:r>
              <a:rPr lang="en-US" dirty="0" err="1" smtClean="0"/>
              <a:t>tabcco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Founding Virginia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 in 1607Founder is John Smith and John Rolfe </a:t>
            </a:r>
          </a:p>
          <a:p>
            <a:r>
              <a:rPr lang="en-US" dirty="0" smtClean="0"/>
              <a:t>Reason for colonization is the fish , forest or timber, and farming</a:t>
            </a:r>
            <a:endParaRPr lang="en-US" dirty="0"/>
          </a:p>
        </p:txBody>
      </p:sp>
      <p:pic>
        <p:nvPicPr>
          <p:cNvPr id="6" name="Picture 5" descr="imagesCAROUK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981200"/>
            <a:ext cx="4107018" cy="2362200"/>
          </a:xfrm>
          <a:prstGeom prst="rect">
            <a:avLst/>
          </a:prstGeom>
        </p:spPr>
      </p:pic>
      <p:pic>
        <p:nvPicPr>
          <p:cNvPr id="5" name="Picture 4" descr="farmin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572000"/>
            <a:ext cx="4276725" cy="1952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Smith was in control of building James Town</a:t>
            </a:r>
          </a:p>
          <a:p>
            <a:r>
              <a:rPr lang="en-US" dirty="0" smtClean="0"/>
              <a:t>In the starving time John decided to trade with native </a:t>
            </a:r>
            <a:r>
              <a:rPr lang="en-US" dirty="0" err="1" smtClean="0"/>
              <a:t>americans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where about to run out off food then John made the rule “You don’t work you don’t eat”</a:t>
            </a:r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828800"/>
            <a:ext cx="3490528" cy="4495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Religion/Basic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By the 1750,many </a:t>
            </a:r>
            <a:r>
              <a:rPr lang="en-US" dirty="0" err="1" smtClean="0"/>
              <a:t>coloniest</a:t>
            </a:r>
            <a:r>
              <a:rPr lang="en-US" dirty="0" smtClean="0"/>
              <a:t> didn’t follow the church of England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seetlers</a:t>
            </a:r>
            <a:r>
              <a:rPr lang="en-US" dirty="0" smtClean="0"/>
              <a:t> wanted to belief there own beliefs</a:t>
            </a:r>
          </a:p>
          <a:p>
            <a:r>
              <a:rPr lang="en-US" dirty="0" smtClean="0"/>
              <a:t>Some off the </a:t>
            </a:r>
            <a:r>
              <a:rPr lang="en-US" dirty="0" err="1" smtClean="0"/>
              <a:t>seetlers</a:t>
            </a:r>
            <a:r>
              <a:rPr lang="en-US" dirty="0" smtClean="0"/>
              <a:t> </a:t>
            </a:r>
            <a:r>
              <a:rPr lang="en-US" dirty="0" err="1" smtClean="0"/>
              <a:t>teached</a:t>
            </a:r>
            <a:r>
              <a:rPr lang="en-US" dirty="0" smtClean="0"/>
              <a:t> some of these religion </a:t>
            </a:r>
            <a:endParaRPr lang="en-US" dirty="0"/>
          </a:p>
        </p:txBody>
      </p:sp>
      <p:pic>
        <p:nvPicPr>
          <p:cNvPr id="5" name="Content Placeholder 4" descr="imagesCAUSYGB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2133600"/>
            <a:ext cx="4531041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major </a:t>
            </a:r>
            <a:r>
              <a:rPr lang="en-US" dirty="0" err="1" smtClean="0"/>
              <a:t>industrity</a:t>
            </a:r>
            <a:r>
              <a:rPr lang="en-US" dirty="0" smtClean="0"/>
              <a:t> is on plantations or agriculture ( </a:t>
            </a:r>
            <a:r>
              <a:rPr lang="en-US" dirty="0" err="1" smtClean="0"/>
              <a:t>tabcoo,corn,wheat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Virigina</a:t>
            </a:r>
            <a:r>
              <a:rPr lang="en-US" dirty="0" smtClean="0"/>
              <a:t> had valleys and mountains perfect for planting plants </a:t>
            </a:r>
            <a:endParaRPr lang="en-US" dirty="0"/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209800"/>
            <a:ext cx="4686298" cy="343423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 off the very </a:t>
            </a:r>
            <a:r>
              <a:rPr lang="en-US" dirty="0" err="1" smtClean="0"/>
              <a:t>reasorces</a:t>
            </a:r>
            <a:r>
              <a:rPr lang="en-US" dirty="0" smtClean="0"/>
              <a:t> are fish ,timber or </a:t>
            </a:r>
            <a:r>
              <a:rPr lang="en-US" dirty="0" err="1" smtClean="0"/>
              <a:t>forestand</a:t>
            </a:r>
            <a:r>
              <a:rPr lang="en-US" dirty="0" smtClean="0"/>
              <a:t> agriculture</a:t>
            </a:r>
          </a:p>
          <a:p>
            <a:r>
              <a:rPr lang="en-US" dirty="0" smtClean="0"/>
              <a:t>Farming was one off the very </a:t>
            </a:r>
            <a:r>
              <a:rPr lang="en-US" dirty="0" err="1" smtClean="0"/>
              <a:t>reasorces</a:t>
            </a:r>
            <a:endParaRPr lang="en-US" dirty="0"/>
          </a:p>
        </p:txBody>
      </p:sp>
      <p:pic>
        <p:nvPicPr>
          <p:cNvPr id="5" name="Content Placeholder 4" descr="imagesCA7ZS8Z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3581400"/>
            <a:ext cx="4543269" cy="3023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pic>
        <p:nvPicPr>
          <p:cNvPr id="5" name="Content Placeholder 4" descr="turtle-shell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95600"/>
            <a:ext cx="3810000" cy="289004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population was the 1607 is 104 to the 1775 is 500000</a:t>
            </a:r>
          </a:p>
          <a:p>
            <a:r>
              <a:rPr lang="en-US" dirty="0" smtClean="0"/>
              <a:t>In the early years people could </a:t>
            </a:r>
            <a:r>
              <a:rPr lang="en-US" dirty="0" err="1" smtClean="0"/>
              <a:t>barrly</a:t>
            </a:r>
            <a:r>
              <a:rPr lang="en-US" dirty="0" smtClean="0"/>
              <a:t> eat food so they ate what they could find </a:t>
            </a:r>
            <a:r>
              <a:rPr lang="en-US" dirty="0" err="1" smtClean="0"/>
              <a:t>fish,turtles,and</a:t>
            </a:r>
            <a:r>
              <a:rPr lang="en-US" dirty="0" smtClean="0"/>
              <a:t> corn </a:t>
            </a:r>
          </a:p>
          <a:p>
            <a:r>
              <a:rPr lang="en-US" dirty="0" smtClean="0"/>
              <a:t>Boys learned more that girls back then in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Biligophy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Pitcures</a:t>
            </a:r>
            <a:r>
              <a:rPr lang="en-US" dirty="0" smtClean="0"/>
              <a:t> are all off of the website are www.google.com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See If you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John Smith in control off James Town?</a:t>
            </a:r>
          </a:p>
          <a:p>
            <a:endParaRPr lang="en-US" dirty="0" smtClean="0"/>
          </a:p>
          <a:p>
            <a:r>
              <a:rPr lang="en-US" dirty="0" smtClean="0"/>
              <a:t>What was one off the three things that they made money on besides wheat and corn?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252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Virginia Colony</vt:lpstr>
      <vt:lpstr>Founding Virginia </vt:lpstr>
      <vt:lpstr>Important People</vt:lpstr>
      <vt:lpstr>Religion/Basic Beliefs</vt:lpstr>
      <vt:lpstr>Economy </vt:lpstr>
      <vt:lpstr>Natural Resources</vt:lpstr>
      <vt:lpstr>Interesting Facts</vt:lpstr>
      <vt:lpstr>Biligophy </vt:lpstr>
      <vt:lpstr>To See If you learned?</vt:lpstr>
      <vt:lpstr>The answers to the Questions?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Virginia Colony</dc:title>
  <dc:creator>%FULLNAME%</dc:creator>
  <cp:lastModifiedBy>%FULLNAME%</cp:lastModifiedBy>
  <cp:revision>24</cp:revision>
  <dcterms:created xsi:type="dcterms:W3CDTF">2013-01-29T16:55:37Z</dcterms:created>
  <dcterms:modified xsi:type="dcterms:W3CDTF">2013-02-14T16:37:30Z</dcterms:modified>
</cp:coreProperties>
</file>