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89" autoAdjust="0"/>
    <p:restoredTop sz="94673" autoAdjust="0"/>
  </p:normalViewPr>
  <p:slideViewPr>
    <p:cSldViewPr>
      <p:cViewPr varScale="1">
        <p:scale>
          <a:sx n="110" d="100"/>
          <a:sy n="110" d="100"/>
        </p:scale>
        <p:origin x="-1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69AD-4021-461C-9F3C-A539555BEF35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53DFF-2CEA-4303-8F16-1AD2A8B77B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69AD-4021-461C-9F3C-A539555BEF35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53DFF-2CEA-4303-8F16-1AD2A8B77B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69AD-4021-461C-9F3C-A539555BEF35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53DFF-2CEA-4303-8F16-1AD2A8B77B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69AD-4021-461C-9F3C-A539555BEF35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53DFF-2CEA-4303-8F16-1AD2A8B77B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69AD-4021-461C-9F3C-A539555BEF35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53DFF-2CEA-4303-8F16-1AD2A8B77B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69AD-4021-461C-9F3C-A539555BEF35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53DFF-2CEA-4303-8F16-1AD2A8B77B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69AD-4021-461C-9F3C-A539555BEF35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53DFF-2CEA-4303-8F16-1AD2A8B77B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69AD-4021-461C-9F3C-A539555BEF35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E53DFF-2CEA-4303-8F16-1AD2A8B77B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69AD-4021-461C-9F3C-A539555BEF35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53DFF-2CEA-4303-8F16-1AD2A8B77B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69AD-4021-461C-9F3C-A539555BEF35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5E53DFF-2CEA-4303-8F16-1AD2A8B77B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1E669AD-4021-461C-9F3C-A539555BEF35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53DFF-2CEA-4303-8F16-1AD2A8B77B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1E669AD-4021-461C-9F3C-A539555BEF35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5E53DFF-2CEA-4303-8F16-1AD2A8B77B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:429,r:1,s:0,i:86&amp;surl=1" TargetMode="External"/><Relationship Id="rId2" Type="http://schemas.openxmlformats.org/officeDocument/2006/relationships/hyperlink" Target="http://www.google.com/imgres?q=Lord+baltimore&amp;hl=en&amp;safe=active&amp;sa=X&amp;tbo=d&amp;rls=com.microsoft:en-us:IE-Address&amp;biw=1440&amp;bih=719&amp;tbm=isch&amp;tbnid=bNT1PtxTUhoWoM:&amp;imgrefurl=http://freepages.genealo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Maryland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By: Jacob Covaciu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By: Brandie Conaway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Founded in 1634</a:t>
            </a:r>
          </a:p>
          <a:p>
            <a:r>
              <a:rPr lang="en-US" dirty="0" smtClean="0"/>
              <a:t>Baltimore founded Maryland</a:t>
            </a:r>
            <a:endParaRPr lang="en-US" dirty="0"/>
          </a:p>
          <a:p>
            <a:r>
              <a:rPr lang="en-US" dirty="0" smtClean="0"/>
              <a:t>Lord Baltimore wanted to find Maryland because of money</a:t>
            </a:r>
            <a:endParaRPr lang="en-US" dirty="0"/>
          </a:p>
        </p:txBody>
      </p:sp>
      <p:pic>
        <p:nvPicPr>
          <p:cNvPr id="6" name="Content Placeholder 5" descr="marylands map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64293" y="1600200"/>
            <a:ext cx="4432426" cy="3581400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Lord Baltimore because he founded Mary land.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5" name="Content Placeholder 4" descr="SirGeorg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46039" y="1600200"/>
            <a:ext cx="3299922" cy="4525963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Religious Freedom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Didn’t get along</a:t>
            </a:r>
          </a:p>
          <a:p>
            <a:r>
              <a:rPr lang="en-US" dirty="0" smtClean="0"/>
              <a:t>There were Catholics, Christians, and protestants.</a:t>
            </a:r>
          </a:p>
          <a:p>
            <a:r>
              <a:rPr lang="en-US" dirty="0" smtClean="0"/>
              <a:t>Some Catholics were punished for what they believed in.</a:t>
            </a:r>
            <a:endParaRPr lang="en-US" i="1" dirty="0"/>
          </a:p>
        </p:txBody>
      </p:sp>
      <p:pic>
        <p:nvPicPr>
          <p:cNvPr id="5" name="Content Placeholder 4" descr="catholic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67200" y="2491581"/>
            <a:ext cx="3657600" cy="2743200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Natural resources and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Energy</a:t>
            </a:r>
          </a:p>
          <a:p>
            <a:r>
              <a:rPr lang="en-US" dirty="0" smtClean="0"/>
              <a:t>Rivers</a:t>
            </a:r>
          </a:p>
          <a:p>
            <a:r>
              <a:rPr lang="en-US" dirty="0" smtClean="0"/>
              <a:t>Soil</a:t>
            </a:r>
          </a:p>
          <a:p>
            <a:r>
              <a:rPr lang="en-US" dirty="0" smtClean="0"/>
              <a:t>Lakes</a:t>
            </a:r>
          </a:p>
          <a:p>
            <a:r>
              <a:rPr lang="en-US" dirty="0" smtClean="0"/>
              <a:t>Plantation exporting tobacco, cotton , corn, vegetables, fruit, and life stock</a:t>
            </a:r>
            <a:endParaRPr lang="en-US" dirty="0"/>
          </a:p>
        </p:txBody>
      </p:sp>
      <p:pic>
        <p:nvPicPr>
          <p:cNvPr id="2050" name="Picture 2" descr="C:\Documents and Settings\jcov221\Local Settings\Temporary Internet Files\Content.IE5\WXQKCBWM\MP900313721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267200" y="2622645"/>
            <a:ext cx="3657600" cy="2481072"/>
          </a:xfrm>
          <a:prstGeom prst="rect">
            <a:avLst/>
          </a:prstGeom>
          <a:noFill/>
        </p:spPr>
      </p:pic>
      <p:pic>
        <p:nvPicPr>
          <p:cNvPr id="2051" name="Picture 3" descr="C:\Documents and Settings\jcov221\Local Settings\Temporary Internet Files\Content.IE5\2O2CR1X6\MM900283596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1336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 and Geography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When the Climate is warm its perfect for crops</a:t>
            </a:r>
          </a:p>
          <a:p>
            <a:r>
              <a:rPr lang="en-US" dirty="0" smtClean="0"/>
              <a:t>The Geography was the coastal plane and the cheese cake bay</a:t>
            </a:r>
            <a:endParaRPr lang="en-US" dirty="0"/>
          </a:p>
        </p:txBody>
      </p:sp>
      <p:pic>
        <p:nvPicPr>
          <p:cNvPr id="1026" name="Picture 2" descr="C:\Program Files\Microsoft Office\MEDIA\CAGCAT10\j0233312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905469" y="2650017"/>
            <a:ext cx="2381061" cy="2426329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467600" cy="1143000"/>
          </a:xfrm>
        </p:spPr>
        <p:txBody>
          <a:bodyPr/>
          <a:lstStyle/>
          <a:p>
            <a:r>
              <a:rPr lang="en-US" dirty="0" smtClean="0"/>
              <a:t>Interesting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Children that didn’t have any money didn’t go to school</a:t>
            </a:r>
          </a:p>
          <a:p>
            <a:r>
              <a:rPr lang="en-US" dirty="0" smtClean="0"/>
              <a:t>People got money for selling cash crops</a:t>
            </a:r>
          </a:p>
          <a:p>
            <a:r>
              <a:rPr lang="en-US" dirty="0" smtClean="0"/>
              <a:t>Maryland's colony was strong</a:t>
            </a:r>
            <a:endParaRPr lang="en-US" dirty="0"/>
          </a:p>
        </p:txBody>
      </p:sp>
      <p:pic>
        <p:nvPicPr>
          <p:cNvPr id="3074" name="Picture 2" descr="C:\Documents and Settings\jcov221\Local Settings\Temporary Internet Files\Content.IE5\2O2CR1X6\MM900283596[1].gif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791200" y="3558381"/>
            <a:ext cx="609600" cy="609600"/>
          </a:xfrm>
          <a:prstGeom prst="rect">
            <a:avLst/>
          </a:prstGeom>
          <a:noFill/>
        </p:spPr>
      </p:pic>
      <p:pic>
        <p:nvPicPr>
          <p:cNvPr id="3075" name="Picture 3" descr="C:\Documents and Settings\jcov221\Local Settings\Temporary Internet Files\Content.IE5\4UFYARF5\MC90043697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057400"/>
            <a:ext cx="3801600" cy="335280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was Maryland founded?</a:t>
            </a:r>
          </a:p>
          <a:p>
            <a:r>
              <a:rPr lang="en-US" dirty="0" smtClean="0"/>
              <a:t>What was two of the natural recourses?</a:t>
            </a:r>
          </a:p>
          <a:p>
            <a:r>
              <a:rPr lang="en-US" dirty="0" smtClean="0"/>
              <a:t>What was the reason for colonization?</a:t>
            </a:r>
          </a:p>
          <a:p>
            <a:r>
              <a:rPr lang="en-US" dirty="0" smtClean="0"/>
              <a:t> What did the climate have to be to be perfect for the crops?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>
                <a:hlinkClick r:id="rId2"/>
              </a:rPr>
              <a:t>http://www.google.com/imgres?q=Lord+baltimore&amp;hl=en&amp;safe=active&amp;sa=X&amp;tbo=d&amp;rls=com.microsoft:en-us:IE-Address&amp;biw=1440&amp;bih=719&amp;tbm=isch&amp;tbnid=bNT1PtxTUhoWoM:&amp;imgrefurl=http://freepages.genealog</a:t>
            </a:r>
            <a:r>
              <a:rPr lang="en-US" dirty="0" smtClean="0"/>
              <a:t> </a:t>
            </a:r>
          </a:p>
          <a:p>
            <a:r>
              <a:rPr lang="en-US" dirty="0" smtClean="0"/>
              <a:t>http://www.google.com/imgres?q=Lord+baltimore&amp;hl=en&amp;safe=active&amp;sa=X&amp;tbo=d&amp;rls=com.microsoft:en-us:IE-Address&amp;biw=1440&amp;bih=719&amp;tbm=isch&amp;tbnid=bNT1PtxTUhoWoM:&amp;imgrefurl=http://freepages.genealogy.rootsweb.ancestry.com/~keegan/gp1620.html&amp;docid=2ojwuwUtNjYYKM&amp;imgurl=http://freepages.genealogy.rootsweb.ancestry.com/~keegan/SirGeorge.jpg&amp;w=1089&amp;h=1493&amp;ei=9MsTUcL3NsqEiwKuy4HICQ&amp;zoom=1&amp;iact=hc&amp;vpx=66&amp;vpy=91&amp;dur=719&amp;hovh=263&amp;hovw=192&amp;tx=115&amp;ty=122&amp;sig=105455005350148930101&amp;page=1&amp;tbnh=140&amp;tbnw=103&amp;start=0&amp;ndsp=41&amp;ved=1t</a:t>
            </a:r>
            <a:r>
              <a:rPr lang="en-US" dirty="0" smtClean="0">
                <a:hlinkClick r:id="rId3" action="ppaction://hlinkfile"/>
              </a:rPr>
              <a:t>:429,r:1,s:0,i:86&amp;surl=1</a:t>
            </a:r>
            <a:r>
              <a:rPr lang="en-US" dirty="0" smtClean="0"/>
              <a:t> </a:t>
            </a:r>
          </a:p>
          <a:p>
            <a:r>
              <a:rPr lang="en-US" dirty="0" smtClean="0"/>
              <a:t>http://www.google.com/imgres?q=marylands+map&amp;hl=en&amp;safe=active&amp;sa=X&amp;tbo=d&amp;biw=1440&amp;bih=719&amp;tbm=isch&amp;tbnid=bj3bbHqQYbWvdM:&amp;imgrefurl=http://libraries.umd.edu/mdmap/maps.aspx%3FContentID%3D4294975300&amp;docid=ZEP6AIosIME1rM&amp;imgurl=http://libraries.umd.edu/uploadedImages/librariesumdedu/Maryland_Maps/Maps/uploads/2008/12/md132d.jpg&amp;w=3200&amp;h=2590&amp;ei=1iYVUd_MEauWjALO44GYCw&amp;zoom=1&amp;iact=hc&amp;vpx=697&amp;vpy=383&amp;dur=8937&amp;hovh=202&amp;hovw=250&amp;tx=98&amp;ty=151&amp;sig=102326426366340233618&amp;page=2&amp;tbnh=140&amp;tbnw=173&amp;start=25&amp;ndsp=31&amp;ved=1t:429,r:35,s:0,i:196&amp;surl=1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118</TotalTime>
  <Words>194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Maryland</vt:lpstr>
      <vt:lpstr>Founding </vt:lpstr>
      <vt:lpstr>Important People</vt:lpstr>
      <vt:lpstr>Religious Freedom</vt:lpstr>
      <vt:lpstr>Natural resources and economy</vt:lpstr>
      <vt:lpstr>Climate and Geography </vt:lpstr>
      <vt:lpstr>Interesting Facts</vt:lpstr>
      <vt:lpstr>Questions</vt:lpstr>
      <vt:lpstr>Bibliography </vt:lpstr>
    </vt:vector>
  </TitlesOfParts>
  <Company>Deer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Maryland</dc:title>
  <dc:creator>%FULLNAME%</dc:creator>
  <cp:lastModifiedBy>%FULLNAME%</cp:lastModifiedBy>
  <cp:revision>17</cp:revision>
  <dcterms:created xsi:type="dcterms:W3CDTF">2013-02-05T16:06:47Z</dcterms:created>
  <dcterms:modified xsi:type="dcterms:W3CDTF">2013-02-13T16:15:57Z</dcterms:modified>
</cp:coreProperties>
</file>