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81C48-F7B2-49CB-B8E1-0C63A66163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53AEA-852E-4768-B16A-1F86BDEFC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53AEA-852E-4768-B16A-1F86BDEFCF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21A894-3726-4E6E-8162-E39E79967E2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4FBFA4-C498-4A8A-8044-D7D86EC3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nofthesouth.net/revolutionary-war/maps/massachusetts-map.htm" TargetMode="External"/><Relationship Id="rId7" Type="http://schemas.openxmlformats.org/officeDocument/2006/relationships/hyperlink" Target="http://www.newworldencyclopedia.org/entry/Massachusetts" TargetMode="External"/><Relationship Id="rId2" Type="http://schemas.openxmlformats.org/officeDocument/2006/relationships/hyperlink" Target="http://www.pbs.org/godinamerica/people/john-winthrop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alem_witch_trials" TargetMode="External"/><Relationship Id="rId5" Type="http://schemas.openxmlformats.org/officeDocument/2006/relationships/hyperlink" Target="http://www.landofthebrave.info/new-england-colonies.htm" TargetMode="External"/><Relationship Id="rId4" Type="http://schemas.openxmlformats.org/officeDocument/2006/relationships/hyperlink" Target="http://hot-dogma.com/2012/12/31/gods-controversy-with-new-england/purita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Massachusetts the Third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 Madison Howe and Nicholas Rinehart</a:t>
            </a:r>
            <a:endParaRPr lang="en-US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Founded in: 1630 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Founded by: John Winthrop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Reason why: Wanted to purify their religion</a:t>
            </a:r>
            <a:endParaRPr lang="en-US" dirty="0"/>
          </a:p>
        </p:txBody>
      </p:sp>
      <p:pic>
        <p:nvPicPr>
          <p:cNvPr id="5" name="Content Placeholder 4" descr="massachusetts-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524000"/>
            <a:ext cx="4038600" cy="342473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Beginning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John Winthrop: English Puritan leader and was governor of Massachusetts Bay Colony </a:t>
            </a:r>
            <a:endParaRPr lang="en-US" dirty="0"/>
          </a:p>
        </p:txBody>
      </p:sp>
      <p:pic>
        <p:nvPicPr>
          <p:cNvPr id="5" name="Content Placeholder 4" descr="John Winthro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524000"/>
            <a:ext cx="3659165" cy="334203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People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They’re Puritans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Taught to live by the bible</a:t>
            </a:r>
            <a:endParaRPr lang="en-US" dirty="0"/>
          </a:p>
        </p:txBody>
      </p:sp>
      <p:pic>
        <p:nvPicPr>
          <p:cNvPr id="5" name="Content Placeholder 4" descr="puritans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14800" y="1524000"/>
            <a:ext cx="4598276" cy="2667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Climate: Mild, short summers</a:t>
            </a:r>
            <a:r>
              <a:rPr lang="en-US" dirty="0"/>
              <a:t> </a:t>
            </a:r>
            <a:r>
              <a:rPr lang="en-US" dirty="0" smtClean="0"/>
              <a:t>and long, cold winters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Geography: Mountains, trees, rivers, and poor, rocky soil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5" name="Content Placeholder 4" descr="massachuset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267200" cy="32004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Geography and Climate</a:t>
            </a: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038600" cy="4525963"/>
          </a:xfrm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Farmed corn, pumpkins, rye, squash, and beans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Concentrated in manufacture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Focused on town life and industries 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None/>
            </a:pPr>
            <a:endParaRPr lang="en-US" dirty="0"/>
          </a:p>
        </p:txBody>
      </p:sp>
      <p:pic>
        <p:nvPicPr>
          <p:cNvPr id="5" name="Content Placeholder 4" descr="econom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524000"/>
            <a:ext cx="4379494" cy="2743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Economy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Salem Witch Trials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People believed that black cat blood could cure sickness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Children had very few toys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Enjoyed playing sports and games with siblings</a:t>
            </a:r>
            <a:endParaRPr lang="en-US" dirty="0"/>
          </a:p>
        </p:txBody>
      </p:sp>
      <p:pic>
        <p:nvPicPr>
          <p:cNvPr id="5" name="Content Placeholder 4" descr="SalemWitchTrial-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19600" y="1600200"/>
            <a:ext cx="4517593" cy="3124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Interesting Facts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en-US" dirty="0" smtClean="0"/>
              <a:t>Who was the founder of Massachusetts?</a:t>
            </a:r>
          </a:p>
          <a:p>
            <a:pPr marL="624078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en-US" dirty="0" smtClean="0"/>
              <a:t>What was the reason behind founding Massachusetts?</a:t>
            </a:r>
          </a:p>
          <a:p>
            <a:pPr marL="624078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en-US" dirty="0" smtClean="0"/>
              <a:t>What were the people of Massachusetts’ religion.</a:t>
            </a:r>
          </a:p>
          <a:p>
            <a:pPr marL="624078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en-US" dirty="0" smtClean="0"/>
              <a:t>Was Massachusetts great place for framing?</a:t>
            </a:r>
          </a:p>
          <a:p>
            <a:pPr marL="624078" indent="-514350">
              <a:buClr>
                <a:schemeClr val="tx1"/>
              </a:buClr>
              <a:buSzPct val="95000"/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Clr>
                <a:schemeClr val="tx1"/>
              </a:buClr>
              <a:buSzPct val="95000"/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did you learn?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 Websites</a:t>
            </a:r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400" dirty="0" smtClean="0">
                <a:hlinkClick r:id="rId2"/>
              </a:rPr>
              <a:t>http://www.pbs.org/godinamerica/people/john-winthrop.html</a:t>
            </a: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400" dirty="0" smtClean="0">
                <a:hlinkClick r:id="rId3"/>
              </a:rPr>
              <a:t>http://www.sonofthesouth.net/revolutionary-war/maps/massachusetts-map.htm</a:t>
            </a: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400" dirty="0" smtClean="0">
                <a:hlinkClick r:id="rId4"/>
              </a:rPr>
              <a:t>http://hot-dogma.com/2012/12/31/gods-controversy-with-new-england/puritans/</a:t>
            </a: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400" dirty="0" smtClean="0">
                <a:hlinkClick r:id="rId5"/>
              </a:rPr>
              <a:t>http://www.landofthebrave.info/new-england-colonies.htm</a:t>
            </a: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400" dirty="0" smtClean="0">
                <a:hlinkClick r:id="rId6"/>
              </a:rPr>
              <a:t>http://en.wikipedia.org/wiki/Salem_witch_trials</a:t>
            </a: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400" dirty="0" smtClean="0">
                <a:hlinkClick r:id="rId7"/>
              </a:rPr>
              <a:t>http://www.newworldencyclopedia.org/entry/Massachusetts</a:t>
            </a: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endParaRPr lang="en-US" sz="1400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chemeClr val="bg2">
                  <a:lumMod val="50000"/>
                </a:schemeClr>
              </a:buClr>
              <a:buSzPct val="80000"/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187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Massachusetts the Third Colony</vt:lpstr>
      <vt:lpstr>The Beginning</vt:lpstr>
      <vt:lpstr>Important People</vt:lpstr>
      <vt:lpstr>Religion</vt:lpstr>
      <vt:lpstr>Geography and Climate</vt:lpstr>
      <vt:lpstr>Economy</vt:lpstr>
      <vt:lpstr>Interesting Facts</vt:lpstr>
      <vt:lpstr>What did you learn?</vt:lpstr>
      <vt:lpstr>Bibliography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the third colony</dc:title>
  <dc:creator>%FULLNAME%</dc:creator>
  <cp:lastModifiedBy>%FULLNAME%</cp:lastModifiedBy>
  <cp:revision>28</cp:revision>
  <dcterms:created xsi:type="dcterms:W3CDTF">2013-01-29T18:19:14Z</dcterms:created>
  <dcterms:modified xsi:type="dcterms:W3CDTF">2013-02-13T22:26:37Z</dcterms:modified>
</cp:coreProperties>
</file>