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>
        <p:scale>
          <a:sx n="75" d="100"/>
          <a:sy n="75" d="100"/>
        </p:scale>
        <p:origin x="-144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B10322-54E3-42F4-8578-147069F72CE0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1670B9-8142-407F-851E-EDD678445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ofallingsky.com/mother-earth/community-farming/" TargetMode="External"/><Relationship Id="rId2" Type="http://schemas.openxmlformats.org/officeDocument/2006/relationships/hyperlink" Target="http://www.wisegeek.com/what-are-the-languages-of-biblical-times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worldatlas.com/webimage/countrys/namerica/usstates/nh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Hampshire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Julio and </a:t>
            </a:r>
            <a:r>
              <a:rPr lang="en-US" dirty="0"/>
              <a:t>J</a:t>
            </a:r>
            <a:r>
              <a:rPr lang="en-US" dirty="0" smtClean="0"/>
              <a:t>ordan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3520440" cy="4525963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ound </a:t>
            </a:r>
            <a:r>
              <a:rPr lang="en-US" dirty="0" smtClean="0"/>
              <a:t>in 1623</a:t>
            </a:r>
          </a:p>
          <a:p>
            <a:r>
              <a:rPr lang="en-US" dirty="0" smtClean="0"/>
              <a:t>Founded by John Mason</a:t>
            </a:r>
          </a:p>
          <a:p>
            <a:r>
              <a:rPr lang="en-US" dirty="0" smtClean="0"/>
              <a:t>Freedom from James town </a:t>
            </a:r>
            <a:endParaRPr lang="en-US" dirty="0"/>
          </a:p>
        </p:txBody>
      </p:sp>
      <p:pic>
        <p:nvPicPr>
          <p:cNvPr id="5" name="Content Placeholder 4" descr="Hampshire-1700s-New-001-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143000"/>
            <a:ext cx="3048000" cy="449072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Dave Thomas</a:t>
            </a:r>
          </a:p>
          <a:p>
            <a:r>
              <a:rPr lang="en-US" dirty="0" smtClean="0"/>
              <a:t>Received 6,000 acres of land</a:t>
            </a:r>
          </a:p>
          <a:p>
            <a:r>
              <a:rPr lang="en-US" dirty="0" smtClean="0"/>
              <a:t>Planted grapes and traded with the natives</a:t>
            </a:r>
            <a:endParaRPr lang="en-US" dirty="0"/>
          </a:p>
        </p:txBody>
      </p:sp>
      <p:pic>
        <p:nvPicPr>
          <p:cNvPr id="8" name="Content Placeholder 7" descr="imagesCA227C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14800" y="2209800"/>
            <a:ext cx="3746029" cy="280590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Religion freedom</a:t>
            </a:r>
          </a:p>
          <a:p>
            <a:r>
              <a:rPr lang="en-US" dirty="0" smtClean="0"/>
              <a:t>Every one had to be able to read the bible</a:t>
            </a:r>
            <a:endParaRPr lang="en-US" dirty="0"/>
          </a:p>
        </p:txBody>
      </p:sp>
      <p:pic>
        <p:nvPicPr>
          <p:cNvPr id="5" name="Content Placeholder 4" descr="bible-cro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1297876">
            <a:off x="3766242" y="1784788"/>
            <a:ext cx="3521075" cy="381688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242048" cy="1143000"/>
          </a:xfrm>
        </p:spPr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Mountains , trees, rivers, but poor rocky soil</a:t>
            </a:r>
          </a:p>
          <a:p>
            <a:r>
              <a:rPr lang="en-US" dirty="0" smtClean="0"/>
              <a:t>Mild short summers and long cold winters</a:t>
            </a:r>
            <a:endParaRPr lang="en-US" dirty="0"/>
          </a:p>
        </p:txBody>
      </p:sp>
      <p:pic>
        <p:nvPicPr>
          <p:cNvPr id="5" name="Content Placeholder 4" descr="imagesCA8NVV4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36682" y="1752600"/>
            <a:ext cx="4051222" cy="303450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Lumber, pine, maple, cedar, and birch trees</a:t>
            </a:r>
          </a:p>
          <a:p>
            <a:r>
              <a:rPr lang="en-US" dirty="0" smtClean="0"/>
              <a:t>Fishing, farming, and fur trading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C:\Documents and Settings\jcas585\Local Settings\Temporary Internet Files\Content.IE5\JG6EMCE1\MP9001851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26670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Was found as a business enter price </a:t>
            </a:r>
          </a:p>
          <a:p>
            <a:r>
              <a:rPr lang="en-US" dirty="0" smtClean="0"/>
              <a:t>Had to share colony with Massachusetts</a:t>
            </a:r>
          </a:p>
          <a:p>
            <a:r>
              <a:rPr lang="en-US" dirty="0" smtClean="0"/>
              <a:t>Businesses were based on its natural resources </a:t>
            </a:r>
          </a:p>
          <a:p>
            <a:endParaRPr lang="en-US" dirty="0"/>
          </a:p>
        </p:txBody>
      </p:sp>
      <p:pic>
        <p:nvPicPr>
          <p:cNvPr id="5" name="Content Placeholder 4" descr="imagesCA5XEGG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28800"/>
            <a:ext cx="2815465" cy="35052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www.wisegeek.com/what-are-the-languages-of-biblical-times.htm#slideshow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http://nofallingsky.com/mother-earth/community-farming</a:t>
            </a:r>
            <a:r>
              <a:rPr lang="en-US" sz="1400" dirty="0" smtClean="0">
                <a:hlinkClick r:id="rId3"/>
              </a:rPr>
              <a:t>/</a:t>
            </a:r>
            <a:endParaRPr lang="en-US" sz="1400" dirty="0" smtClean="0"/>
          </a:p>
          <a:p>
            <a:r>
              <a:rPr lang="en-US" sz="1400" dirty="0" smtClean="0"/>
              <a:t>Clip art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www.wisegeek.com/what-are-the-languages-of-biblical-times.htm#slideshow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www.worldatlas.com/webimage/countrys/namerica/usstates/nh.htm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found New Hampshire?</a:t>
            </a:r>
          </a:p>
          <a:p>
            <a:r>
              <a:rPr lang="en-US" dirty="0" smtClean="0"/>
              <a:t>When was it found?</a:t>
            </a:r>
          </a:p>
          <a:p>
            <a:r>
              <a:rPr lang="en-US" dirty="0" smtClean="0"/>
              <a:t>What were their religion beliefs?</a:t>
            </a:r>
          </a:p>
          <a:p>
            <a:r>
              <a:rPr lang="en-US" dirty="0" smtClean="0"/>
              <a:t>What was their reason for colonization?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149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New Hampshire</vt:lpstr>
      <vt:lpstr>1623</vt:lpstr>
      <vt:lpstr>Important people </vt:lpstr>
      <vt:lpstr>Religion beliefs</vt:lpstr>
      <vt:lpstr>economy</vt:lpstr>
      <vt:lpstr>Natural resources</vt:lpstr>
      <vt:lpstr>Interesting facts</vt:lpstr>
      <vt:lpstr>Web sites </vt:lpstr>
      <vt:lpstr>Questions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Hampshire</dc:title>
  <dc:creator>%FULLNAME%</dc:creator>
  <cp:lastModifiedBy>%FULLNAME%</cp:lastModifiedBy>
  <cp:revision>13</cp:revision>
  <dcterms:created xsi:type="dcterms:W3CDTF">2013-02-05T17:15:25Z</dcterms:created>
  <dcterms:modified xsi:type="dcterms:W3CDTF">2013-02-13T17:03:37Z</dcterms:modified>
</cp:coreProperties>
</file>