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62" r:id="rId4"/>
    <p:sldId id="259" r:id="rId5"/>
    <p:sldId id="260" r:id="rId6"/>
    <p:sldId id="263" r:id="rId7"/>
    <p:sldId id="264" r:id="rId8"/>
    <p:sldId id="266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2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F516749-2059-4C3F-8C64-6085E4BA0467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8A6507-0974-4940-89B2-28F6C9B31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16749-2059-4C3F-8C64-6085E4BA0467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8A6507-0974-4940-89B2-28F6C9B31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16749-2059-4C3F-8C64-6085E4BA0467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8A6507-0974-4940-89B2-28F6C9B31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16749-2059-4C3F-8C64-6085E4BA0467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8A6507-0974-4940-89B2-28F6C9B31B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16749-2059-4C3F-8C64-6085E4BA0467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8A6507-0974-4940-89B2-28F6C9B31B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16749-2059-4C3F-8C64-6085E4BA0467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8A6507-0974-4940-89B2-28F6C9B31B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16749-2059-4C3F-8C64-6085E4BA0467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8A6507-0974-4940-89B2-28F6C9B31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16749-2059-4C3F-8C64-6085E4BA0467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8A6507-0974-4940-89B2-28F6C9B31B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16749-2059-4C3F-8C64-6085E4BA0467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8A6507-0974-4940-89B2-28F6C9B31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F516749-2059-4C3F-8C64-6085E4BA0467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8A6507-0974-4940-89B2-28F6C9B31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F516749-2059-4C3F-8C64-6085E4BA0467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8A6507-0974-4940-89B2-28F6C9B31B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F516749-2059-4C3F-8C64-6085E4BA0467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48A6507-0974-4940-89B2-28F6C9B31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strips dir="ru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oc.gov/exhibits/macdowell/history/" TargetMode="External"/><Relationship Id="rId3" Type="http://schemas.openxmlformats.org/officeDocument/2006/relationships/hyperlink" Target="http://freepages.genealogy.rootsweb.ancestry.com/~mabgenealogy/revwheelwright.html" TargetMode="External"/><Relationship Id="rId7" Type="http://schemas.openxmlformats.org/officeDocument/2006/relationships/hyperlink" Target="http://www.331fish.com/" TargetMode="External"/><Relationship Id="rId2" Type="http://schemas.openxmlformats.org/officeDocument/2006/relationships/hyperlink" Target="http://anglicanhistory.org/neale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eacher.scholastic.com/activities/immigration/tour/stop1.htm" TargetMode="External"/><Relationship Id="rId5" Type="http://schemas.openxmlformats.org/officeDocument/2006/relationships/hyperlink" Target="http://colonial-wiki-period-8.wikispaces.com/New+Hampshire" TargetMode="External"/><Relationship Id="rId4" Type="http://schemas.openxmlformats.org/officeDocument/2006/relationships/hyperlink" Target="http://www.endtimepilgrim.org/puritans03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76400"/>
            <a:ext cx="7772400" cy="1829761"/>
          </a:xfrm>
        </p:spPr>
        <p:txBody>
          <a:bodyPr/>
          <a:lstStyle/>
          <a:p>
            <a:r>
              <a:rPr lang="en-US" dirty="0" smtClean="0"/>
              <a:t>New Hampshire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smtClean="0"/>
              <a:t>Blair Carter &amp; Eli Bigelow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468 -0.36204 C 0.3033 -0.35394 0.30208 -0.34885 0.29757 -0.34283 C 0.29548 -0.33727 0.29427 -0.33218 0.29166 -0.32709 C 0.28767 -0.30579 0.2934 -0.33334 0.28802 -0.31598 C 0.28732 -0.31389 0.28802 -0.31111 0.28698 -0.30949 C 0.28385 -0.30463 0.27812 -0.30139 0.27378 -0.29838 C 0.27343 -0.29676 0.27309 -0.29514 0.27257 -0.29375 C 0.27187 -0.29213 0.27083 -0.29074 0.27031 -0.28889 C 0.26406 -0.26875 0.26961 -0.2801 0.26423 -0.26991 C 0.26302 -0.25973 0.26146 -0.25625 0.2559 -0.24931 C 0.24566 -0.25023 0.23524 -0.25047 0.225 -0.25232 C 0.21771 -0.25371 0.21336 -0.27269 0.20955 -0.2794 C 0.20642 -0.29329 0.19965 -0.30278 0.19288 -0.31435 C 0.19062 -0.31829 0.18698 -0.32709 0.18698 -0.32709 C 0.18541 -0.33519 0.18437 -0.3375 0.18576 -0.34607 C 0.20764 -0.34491 0.23055 -0.35255 0.25121 -0.34283 C 0.25764 -0.33982 0.25069 -0.325 0.25 -0.31598 C 0.24861 -0.29699 0.23854 -0.27223 0.23333 -0.25394 C 0.23177 -0.24861 0.23107 -0.2456 0.22864 -0.24121 C 0.22639 -0.23704 0.22135 -0.22871 0.22135 -0.22871 C 0.21875 -0.2169 0.20764 -0.21505 0.20121 -0.20787 C 0.19531 -0.20116 0.18836 -0.19375 0.18333 -0.18565 C 0.17656 -0.17477 0.17396 -0.16528 0.16423 -0.1588 C 0.1559 -0.14699 0.16441 -0.15672 0.14166 -0.15232 C 0.13993 -0.15209 0.13854 -0.15 0.13698 -0.14931 C 0.13194 -0.14699 0.12656 -0.1456 0.12135 -0.14445 C 0.11041 -0.13426 0.10347 -0.14098 0.08698 -0.14283 C 0.08611 -0.14445 0.08507 -0.14584 0.08455 -0.14769 C 0.0835 -0.1507 0.08211 -0.15718 0.08211 -0.15718 C 0.08246 -0.17084 0.08159 -0.18473 0.08333 -0.19838 C 0.08333 -0.19908 0.09062 -0.20579 0.09166 -0.20648 C 0.09705 -0.20996 0.10295 -0.21065 0.10833 -0.21435 C 0.1151 -0.21875 0.12014 -0.22593 0.12621 -0.23172 C 0.15677 -0.22963 0.14618 -0.23843 0.15121 -0.21111 C 0.14982 -0.16088 0.15486 -0.18195 0.14635 -0.1588 C 0.14461 -0.15417 0.14357 -0.14885 0.14166 -0.14445 C 0.13993 -0.14051 0.13576 -0.13334 0.13576 -0.13334 C 0.1335 -0.12199 0.1309 -0.11135 0.12864 -0.1 C 0.12691 -0.08218 0.12465 -0.06528 0.11788 -0.04931 C 0.11458 -0.04144 0.11284 -0.0426 0.10833 -0.03496 C 0.10555 -0.03056 0.10538 -0.02199 0.10121 -0.0206 C 0.09149 -0.01736 0.07135 -0.01598 0.07135 -0.01598 C 0.04809 -0.00695 0.08229 -0.01922 0.02968 -0.01111 C 0.02708 -0.01065 0.025 -0.00787 0.02257 -0.00648 C 0.01562 -0.00232 0.00746 7.40741E-7 3.33333E-6 7.40741E-7 " pathEditMode="relative" ptsTypes="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Year Founded-1623</a:t>
            </a:r>
          </a:p>
          <a:p>
            <a:r>
              <a:rPr lang="en-US" dirty="0" smtClean="0"/>
              <a:t>Founder-John Mason</a:t>
            </a:r>
          </a:p>
          <a:p>
            <a:r>
              <a:rPr lang="en-US" dirty="0" smtClean="0"/>
              <a:t>Colonization Reasons-</a:t>
            </a:r>
          </a:p>
          <a:p>
            <a:r>
              <a:rPr lang="en-US" dirty="0" smtClean="0"/>
              <a:t>Fish</a:t>
            </a:r>
          </a:p>
          <a:p>
            <a:r>
              <a:rPr lang="en-US" dirty="0" smtClean="0"/>
              <a:t>Trade</a:t>
            </a:r>
          </a:p>
          <a:p>
            <a:r>
              <a:rPr lang="en-US" dirty="0" smtClean="0"/>
              <a:t>Religious Freedom</a:t>
            </a:r>
            <a:endParaRPr lang="en-US" dirty="0"/>
          </a:p>
        </p:txBody>
      </p:sp>
      <p:pic>
        <p:nvPicPr>
          <p:cNvPr id="5" name="Content Placeholder 4" descr="neal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638800" y="1676400"/>
            <a:ext cx="2469504" cy="354402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Founded</a:t>
            </a:r>
            <a:endParaRPr lang="en-US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John Mason-Founded</a:t>
            </a:r>
          </a:p>
          <a:p>
            <a:r>
              <a:rPr lang="en-US" dirty="0" smtClean="0"/>
              <a:t>John Wheelwright-Established first settlement </a:t>
            </a:r>
          </a:p>
          <a:p>
            <a:endParaRPr lang="en-US" dirty="0"/>
          </a:p>
        </p:txBody>
      </p:sp>
      <p:pic>
        <p:nvPicPr>
          <p:cNvPr id="5" name="Content Placeholder 4" descr="jwheelwright.bmp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95875" y="1829594"/>
            <a:ext cx="3143250" cy="382905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Important People</a:t>
            </a:r>
            <a:endParaRPr lang="en-US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Basic Beliefs-</a:t>
            </a:r>
          </a:p>
          <a:p>
            <a:r>
              <a:rPr lang="en-US" dirty="0" smtClean="0"/>
              <a:t>Baptists</a:t>
            </a:r>
          </a:p>
          <a:p>
            <a:r>
              <a:rPr lang="en-US" dirty="0" smtClean="0"/>
              <a:t>Presbyterian</a:t>
            </a:r>
          </a:p>
          <a:p>
            <a:r>
              <a:rPr lang="en-US" dirty="0" smtClean="0"/>
              <a:t>Puritan </a:t>
            </a:r>
          </a:p>
          <a:p>
            <a:r>
              <a:rPr lang="en-US" dirty="0" smtClean="0"/>
              <a:t>Quaker</a:t>
            </a:r>
            <a:endParaRPr lang="en-US" dirty="0"/>
          </a:p>
        </p:txBody>
      </p:sp>
      <p:pic>
        <p:nvPicPr>
          <p:cNvPr id="5" name="Content Placeholder 4" descr="puritan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981200"/>
            <a:ext cx="3951821" cy="32004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Religion</a:t>
            </a:r>
            <a:endParaRPr lang="en-US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Concentrated on-</a:t>
            </a:r>
          </a:p>
          <a:p>
            <a:r>
              <a:rPr lang="en-US" dirty="0" smtClean="0"/>
              <a:t>Industries</a:t>
            </a:r>
          </a:p>
          <a:p>
            <a:r>
              <a:rPr lang="en-US" dirty="0" smtClean="0"/>
              <a:t>Farming</a:t>
            </a:r>
          </a:p>
          <a:p>
            <a:r>
              <a:rPr lang="en-US" dirty="0" smtClean="0"/>
              <a:t>Fishing</a:t>
            </a:r>
          </a:p>
          <a:p>
            <a:r>
              <a:rPr lang="en-US" dirty="0" smtClean="0"/>
              <a:t>Ship Building</a:t>
            </a:r>
          </a:p>
          <a:p>
            <a:r>
              <a:rPr lang="en-US" dirty="0" smtClean="0"/>
              <a:t>Fur Trading</a:t>
            </a:r>
          </a:p>
          <a:p>
            <a:r>
              <a:rPr lang="en-US" dirty="0" smtClean="0"/>
              <a:t>Lumbering</a:t>
            </a:r>
          </a:p>
          <a:p>
            <a:endParaRPr lang="en-US" dirty="0"/>
          </a:p>
        </p:txBody>
      </p:sp>
      <p:pic>
        <p:nvPicPr>
          <p:cNvPr id="5" name="Content Placeholder 4" descr="colonialamerica__shipbuilding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43400" y="1905000"/>
            <a:ext cx="4343400" cy="304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Economy</a:t>
            </a:r>
            <a:endParaRPr lang="en-US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Geography and Natural Resources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Geography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 Natural Resources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Low Coast</a:t>
            </a:r>
          </a:p>
          <a:p>
            <a:r>
              <a:rPr lang="en-US" dirty="0" smtClean="0"/>
              <a:t>Hills</a:t>
            </a:r>
          </a:p>
          <a:p>
            <a:r>
              <a:rPr lang="en-US" dirty="0" smtClean="0"/>
              <a:t>Mountains</a:t>
            </a:r>
          </a:p>
          <a:p>
            <a:r>
              <a:rPr lang="en-US" dirty="0" smtClean="0"/>
              <a:t>Plateau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Fish</a:t>
            </a:r>
          </a:p>
          <a:p>
            <a:r>
              <a:rPr lang="en-US" dirty="0" smtClean="0"/>
              <a:t>Fur</a:t>
            </a:r>
          </a:p>
          <a:p>
            <a:r>
              <a:rPr lang="en-US" dirty="0" smtClean="0"/>
              <a:t>Lumber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074" name="Picture 2" descr="http://teacher.scholastic.com/activities/immigration/timeline_photos/1607_small_fullsiz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276600"/>
            <a:ext cx="2590800" cy="1963468"/>
          </a:xfrm>
          <a:prstGeom prst="rect">
            <a:avLst/>
          </a:prstGeom>
          <a:noFill/>
        </p:spPr>
      </p:pic>
      <p:pic>
        <p:nvPicPr>
          <p:cNvPr id="3076" name="Picture 4" descr="http://www.331fish.com/Mcfarland-Trout-Courtney-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3352800"/>
            <a:ext cx="2743200" cy="18288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New Hampshire- Royal Colony</a:t>
            </a:r>
          </a:p>
          <a:p>
            <a:r>
              <a:rPr lang="en-US" dirty="0" smtClean="0"/>
              <a:t>Founder never stepped foot on New Hampshire</a:t>
            </a:r>
          </a:p>
          <a:p>
            <a:r>
              <a:rPr lang="en-US" dirty="0" smtClean="0"/>
              <a:t>Was given to founder, then named after his home town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Interesting Facts</a:t>
            </a:r>
            <a:endParaRPr lang="en-US" dirty="0"/>
          </a:p>
        </p:txBody>
      </p:sp>
      <p:pic>
        <p:nvPicPr>
          <p:cNvPr id="7" name="Content Placeholder 6" descr="mc0081_305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00328" y="1481138"/>
            <a:ext cx="3334344" cy="4525962"/>
          </a:xfr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did you learn?</a:t>
            </a:r>
          </a:p>
          <a:p>
            <a:r>
              <a:rPr lang="en-US" dirty="0" smtClean="0"/>
              <a:t>What are the Natural Resources?</a:t>
            </a:r>
          </a:p>
          <a:p>
            <a:r>
              <a:rPr lang="en-US" dirty="0" smtClean="0"/>
              <a:t>What is one interesting fact?</a:t>
            </a:r>
          </a:p>
          <a:p>
            <a:r>
              <a:rPr lang="en-US" dirty="0" smtClean="0"/>
              <a:t>What is the geography like?</a:t>
            </a:r>
            <a:endParaRPr lang="en-US" dirty="0"/>
          </a:p>
        </p:txBody>
      </p:sp>
      <p:pic>
        <p:nvPicPr>
          <p:cNvPr id="5" name="Content Placeholder 4" descr="question-marks_jpg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53000" y="1371600"/>
            <a:ext cx="2987065" cy="5153074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</a:t>
            </a:r>
            <a:endParaRPr lang="en-US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hlinkClick r:id="rId2"/>
              </a:rPr>
              <a:t>http://anglicanhistory.org/neale/index.html</a:t>
            </a:r>
            <a:endParaRPr lang="en-US" sz="2400" dirty="0" smtClean="0"/>
          </a:p>
          <a:p>
            <a:r>
              <a:rPr lang="en-US" sz="2400" dirty="0" smtClean="0">
                <a:hlinkClick r:id="rId3"/>
              </a:rPr>
              <a:t>http://freepages.genealogy.rootsweb.ancestry.com/~mabgenealogy/revwheelwright.html</a:t>
            </a:r>
            <a:endParaRPr lang="en-US" sz="2400" dirty="0" smtClean="0"/>
          </a:p>
          <a:p>
            <a:r>
              <a:rPr lang="en-US" sz="2400" dirty="0" smtClean="0">
                <a:hlinkClick r:id="rId4"/>
              </a:rPr>
              <a:t>http://www.endtimepilgrim.org/puritans03.htm</a:t>
            </a:r>
            <a:endParaRPr lang="en-US" sz="2400" dirty="0" smtClean="0"/>
          </a:p>
          <a:p>
            <a:r>
              <a:rPr lang="en-US" sz="2400" dirty="0" smtClean="0">
                <a:hlinkClick r:id="rId5"/>
              </a:rPr>
              <a:t>http://colonial-wiki-period-8.wikispaces.com/New+Hampshire</a:t>
            </a:r>
            <a:endParaRPr lang="en-US" sz="2400" dirty="0" smtClean="0"/>
          </a:p>
          <a:p>
            <a:r>
              <a:rPr lang="en-US" sz="2400" dirty="0" smtClean="0">
                <a:hlinkClick r:id="rId6"/>
              </a:rPr>
              <a:t>http://teacher.scholastic.com/activities/immigration/tour/stop1.htm</a:t>
            </a:r>
            <a:endParaRPr lang="en-US" sz="2400" dirty="0" smtClean="0"/>
          </a:p>
          <a:p>
            <a:r>
              <a:rPr lang="en-US" sz="2400" dirty="0" smtClean="0">
                <a:hlinkClick r:id="rId7"/>
              </a:rPr>
              <a:t>http://www.331fish.com/</a:t>
            </a:r>
            <a:endParaRPr lang="en-US" sz="2400" dirty="0" smtClean="0"/>
          </a:p>
          <a:p>
            <a:r>
              <a:rPr lang="en-US" sz="2400" dirty="0" smtClean="0">
                <a:hlinkClick r:id="rId8"/>
              </a:rPr>
              <a:t>http://www.loc.gov/exhibits/macdowell/history/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Bibliography</a:t>
            </a:r>
            <a:endParaRPr lang="en-US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</TotalTime>
  <Words>135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New Hampshire</vt:lpstr>
      <vt:lpstr>Founded</vt:lpstr>
      <vt:lpstr>Important People</vt:lpstr>
      <vt:lpstr>Religion</vt:lpstr>
      <vt:lpstr>Economy</vt:lpstr>
      <vt:lpstr>Geography and Natural Resources</vt:lpstr>
      <vt:lpstr>Interesting Facts</vt:lpstr>
      <vt:lpstr>Questions</vt:lpstr>
      <vt:lpstr>Bibliography</vt:lpstr>
    </vt:vector>
  </TitlesOfParts>
  <Company>Deer Valley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Hampshire</dc:title>
  <dc:creator>%FULLNAME%</dc:creator>
  <cp:lastModifiedBy>%FULLNAME%</cp:lastModifiedBy>
  <cp:revision>19</cp:revision>
  <dcterms:created xsi:type="dcterms:W3CDTF">2013-02-05T21:12:24Z</dcterms:created>
  <dcterms:modified xsi:type="dcterms:W3CDTF">2013-02-13T21:26:58Z</dcterms:modified>
</cp:coreProperties>
</file>