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3" autoAdjust="0"/>
    <p:restoredTop sz="79630" autoAdjust="0"/>
  </p:normalViewPr>
  <p:slideViewPr>
    <p:cSldViewPr>
      <p:cViewPr varScale="1">
        <p:scale>
          <a:sx n="73" d="100"/>
          <a:sy n="73" d="100"/>
        </p:scale>
        <p:origin x="-151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82" y="565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3C498-533F-46DC-9AA4-3AF25D207D08}" type="datetimeFigureOut">
              <a:rPr lang="en-US" smtClean="0"/>
              <a:pPr/>
              <a:t>2/13/2013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3F255-2705-4DD7-A0BB-35391A4D7B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Both: Our colony</a:t>
            </a:r>
            <a:r>
              <a:rPr lang="en-US" baseline="0" dirty="0" smtClean="0"/>
              <a:t> was Pennsylvania. Pennsylvania was originally called The Provence of Pennsylvania. The word Pennsylvania means “ Penn’s Woods”.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3F255-2705-4DD7-A0BB-35391A4D7B3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Bella: First, we have the founding.</a:t>
            </a:r>
          </a:p>
          <a:p>
            <a:r>
              <a:rPr lang="en-US" dirty="0" smtClean="0"/>
              <a:t>Emily: Pennsylvania was founded</a:t>
            </a:r>
            <a:r>
              <a:rPr lang="en-US" baseline="0" dirty="0" smtClean="0"/>
              <a:t> by William Penn.</a:t>
            </a:r>
          </a:p>
          <a:p>
            <a:r>
              <a:rPr lang="en-US" baseline="0" dirty="0" smtClean="0"/>
              <a:t>Bella: It was founded in 1682.</a:t>
            </a:r>
          </a:p>
          <a:p>
            <a:r>
              <a:rPr lang="en-US" baseline="0" dirty="0" smtClean="0"/>
              <a:t>Emily: The reason Penn decided to claim Pennsylvania is so Quakers could worship freely.</a:t>
            </a:r>
          </a:p>
          <a:p>
            <a:r>
              <a:rPr lang="en-US" baseline="0" dirty="0" smtClean="0"/>
              <a:t>Both: The picture above is a colonial map of Pennsylvania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3F255-2705-4DD7-A0BB-35391A4D7B3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Emily: The most important</a:t>
            </a:r>
            <a:r>
              <a:rPr lang="en-US" baseline="0" dirty="0" smtClean="0"/>
              <a:t> person is William Penn.</a:t>
            </a:r>
          </a:p>
          <a:p>
            <a:r>
              <a:rPr lang="en-US" baseline="0" dirty="0" smtClean="0"/>
              <a:t>Bella: He is very well known because of his specific Quaker beliefs.</a:t>
            </a:r>
          </a:p>
          <a:p>
            <a:r>
              <a:rPr lang="en-US" baseline="0" dirty="0" smtClean="0"/>
              <a:t>Emily: The picture above on the right is of  Mr. William Penn. The picture on the left is one of William Penn’s quotes.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3F255-2705-4DD7-A0BB-35391A4D7B3F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Both: Now for religion.</a:t>
            </a:r>
          </a:p>
          <a:p>
            <a:r>
              <a:rPr lang="en-US" dirty="0" smtClean="0"/>
              <a:t>Emily:</a:t>
            </a:r>
            <a:r>
              <a:rPr lang="en-US" baseline="0" dirty="0" smtClean="0"/>
              <a:t> Pennsylvania has no specific religions.</a:t>
            </a:r>
          </a:p>
          <a:p>
            <a:r>
              <a:rPr lang="en-US" baseline="0" dirty="0" smtClean="0"/>
              <a:t>Bella: Although Pennsylvania doesn’t have a specific religion, it’s main religion is Quaker. Quakers believed in peace and no fighting.</a:t>
            </a:r>
          </a:p>
          <a:p>
            <a:r>
              <a:rPr lang="en-US" dirty="0" smtClean="0"/>
              <a:t>Emily:</a:t>
            </a:r>
            <a:r>
              <a:rPr lang="en-US" baseline="0" dirty="0" smtClean="0"/>
              <a:t> Pennsylvania gave religious freedom to: Quakers, Lutherans, Catholics, Jews, and others.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3F255-2705-4DD7-A0BB-35391A4D7B3F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Both:</a:t>
            </a:r>
            <a:r>
              <a:rPr lang="en-US" baseline="0" dirty="0" smtClean="0"/>
              <a:t> Geography/Climate/Economy.</a:t>
            </a:r>
          </a:p>
          <a:p>
            <a:r>
              <a:rPr lang="en-US" baseline="0" dirty="0" smtClean="0"/>
              <a:t>Bella: Climate: Pennsylvania has warm summers and mild winters. It’s weather allows great farming.</a:t>
            </a:r>
          </a:p>
          <a:p>
            <a:r>
              <a:rPr lang="en-US" baseline="0" dirty="0" smtClean="0"/>
              <a:t>Emily: Economy: Pennsylvania gets it’s money from farming, mining, and hunting.</a:t>
            </a:r>
          </a:p>
          <a:p>
            <a:r>
              <a:rPr lang="en-US" baseline="0" dirty="0" smtClean="0"/>
              <a:t>Bella: This colony has a lot of trees, mountains, and farmland.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3F255-2705-4DD7-A0BB-35391A4D7B3F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Emily:</a:t>
            </a:r>
            <a:r>
              <a:rPr lang="en-US" baseline="0" dirty="0" smtClean="0"/>
              <a:t> Natural Recourses.</a:t>
            </a:r>
          </a:p>
          <a:p>
            <a:r>
              <a:rPr lang="en-US" baseline="0" dirty="0" smtClean="0"/>
              <a:t>Bella: Pennsylvania has many natural recourses.</a:t>
            </a:r>
          </a:p>
          <a:p>
            <a:r>
              <a:rPr lang="en-US" baseline="0" dirty="0" smtClean="0"/>
              <a:t>Emily: Some of them are good farmland, timber, and furs.</a:t>
            </a:r>
          </a:p>
          <a:p>
            <a:r>
              <a:rPr lang="en-US" baseline="0" dirty="0" smtClean="0"/>
              <a:t>Bella: The others are coal, iron, and ore.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3F255-2705-4DD7-A0BB-35391A4D7B3F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Bella: Interesting</a:t>
            </a:r>
            <a:r>
              <a:rPr lang="en-US" baseline="0" dirty="0" smtClean="0"/>
              <a:t> Facts.</a:t>
            </a:r>
          </a:p>
          <a:p>
            <a:r>
              <a:rPr lang="en-US" baseline="0" dirty="0" smtClean="0"/>
              <a:t>Emily: Number One: The original name of Pennsylvania is The Province Of Pennsylvania.</a:t>
            </a:r>
          </a:p>
          <a:p>
            <a:r>
              <a:rPr lang="en-US" baseline="0" dirty="0" smtClean="0"/>
              <a:t>Bella: The only reason Penn got Pennsylvania  was because the king was in debt to Penn’s father.</a:t>
            </a:r>
          </a:p>
          <a:p>
            <a:r>
              <a:rPr lang="en-US" baseline="0" dirty="0" smtClean="0"/>
              <a:t>Emily: Philadelphia was originally the capital of the United States.</a:t>
            </a:r>
          </a:p>
          <a:p>
            <a:r>
              <a:rPr lang="en-US" baseline="0" dirty="0" smtClean="0"/>
              <a:t>Both: The picture is a colonial picture of Pennsylvania.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3F255-2705-4DD7-A0BB-35391A4D7B3F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Bella reads</a:t>
            </a:r>
            <a:r>
              <a:rPr lang="en-US" baseline="0" dirty="0" smtClean="0"/>
              <a:t> the first two questions.</a:t>
            </a:r>
          </a:p>
          <a:p>
            <a:r>
              <a:rPr lang="en-US" baseline="0" dirty="0" smtClean="0"/>
              <a:t>Emily reads the last two questions.</a:t>
            </a:r>
          </a:p>
          <a:p>
            <a:r>
              <a:rPr lang="en-US" baseline="0" dirty="0" smtClean="0"/>
              <a:t>ANSWERS: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William Penn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So Quakers Could Worship freely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Provence Of Pennsylvania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Philadelphia, and for the interesting fact it used to be the capital of the United States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3F255-2705-4DD7-A0BB-35391A4D7B3F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 turns</a:t>
            </a:r>
            <a:r>
              <a:rPr lang="en-US" baseline="0" dirty="0" smtClean="0"/>
              <a:t> reading off websites.</a:t>
            </a:r>
          </a:p>
          <a:p>
            <a:r>
              <a:rPr lang="en-US" baseline="0" dirty="0" smtClean="0"/>
              <a:t>Emily goes first.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3F255-2705-4DD7-A0BB-35391A4D7B3F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03DE-6390-4450-AA32-604AFA602CDD}" type="datetimeFigureOut">
              <a:rPr lang="en-US" smtClean="0"/>
              <a:pPr/>
              <a:t>2/13/2013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ABB9F1-8CAD-46F1-94C9-559CD6FC4F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03DE-6390-4450-AA32-604AFA602CDD}" type="datetimeFigureOut">
              <a:rPr lang="en-US" smtClean="0"/>
              <a:pPr/>
              <a:t>2/13/2013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B9F1-8CAD-46F1-94C9-559CD6FC4F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03DE-6390-4450-AA32-604AFA602CDD}" type="datetimeFigureOut">
              <a:rPr lang="en-US" smtClean="0"/>
              <a:pPr/>
              <a:t>2/13/2013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B9F1-8CAD-46F1-94C9-559CD6FC4F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3DF03DE-6390-4450-AA32-604AFA602CDD}" type="datetimeFigureOut">
              <a:rPr lang="en-US" smtClean="0"/>
              <a:pPr/>
              <a:t>2/13/2013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AABB9F1-8CAD-46F1-94C9-559CD6FC4F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03DE-6390-4450-AA32-604AFA602CDD}" type="datetimeFigureOut">
              <a:rPr lang="en-US" smtClean="0"/>
              <a:pPr/>
              <a:t>2/13/2013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B9F1-8CAD-46F1-94C9-559CD6FC4F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03DE-6390-4450-AA32-604AFA602CDD}" type="datetimeFigureOut">
              <a:rPr lang="en-US" smtClean="0"/>
              <a:pPr/>
              <a:t>2/13/2013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B9F1-8CAD-46F1-94C9-559CD6FC4F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B9F1-8CAD-46F1-94C9-559CD6FC4F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03DE-6390-4450-AA32-604AFA602CDD}" type="datetimeFigureOut">
              <a:rPr lang="en-US" smtClean="0"/>
              <a:pPr/>
              <a:t>2/13/2013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03DE-6390-4450-AA32-604AFA602CDD}" type="datetimeFigureOut">
              <a:rPr lang="en-US" smtClean="0"/>
              <a:pPr/>
              <a:t>2/13/2013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B9F1-8CAD-46F1-94C9-559CD6FC4F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03DE-6390-4450-AA32-604AFA602CDD}" type="datetimeFigureOut">
              <a:rPr lang="en-US" smtClean="0"/>
              <a:pPr/>
              <a:t>2/13/2013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B9F1-8CAD-46F1-94C9-559CD6FC4F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3DF03DE-6390-4450-AA32-604AFA602CDD}" type="datetimeFigureOut">
              <a:rPr lang="en-US" smtClean="0"/>
              <a:pPr/>
              <a:t>2/13/2013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AABB9F1-8CAD-46F1-94C9-559CD6FC4F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03DE-6390-4450-AA32-604AFA602CDD}" type="datetimeFigureOut">
              <a:rPr lang="en-US" smtClean="0"/>
              <a:pPr/>
              <a:t>2/13/2013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ABB9F1-8CAD-46F1-94C9-559CD6FC4F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3DF03DE-6390-4450-AA32-604AFA602CDD}" type="datetimeFigureOut">
              <a:rPr lang="en-US" smtClean="0"/>
              <a:pPr/>
              <a:t>2/13/2013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AABB9F1-8CAD-46F1-94C9-559CD6FC4F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d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utheransonline.com/servlet/lo_ProcServ/dbpage=page&amp;mode=display&amp;gid=20052995655655607101111555&amp;pg=20053040942236960101111555" TargetMode="External"/><Relationship Id="rId13" Type="http://schemas.openxmlformats.org/officeDocument/2006/relationships/hyperlink" Target="http://romantichistory.blogspot.com/2011/09/jubilee-colonial-trade-fair.html" TargetMode="External"/><Relationship Id="rId3" Type="http://schemas.openxmlformats.org/officeDocument/2006/relationships/hyperlink" Target="http://www.sonofthesouth.net/revolutionary-war/maps/pennsylvania-map.htm" TargetMode="External"/><Relationship Id="rId7" Type="http://schemas.openxmlformats.org/officeDocument/2006/relationships/hyperlink" Target="http://www.thecheapplace.com/blog/jewish-star-patch/" TargetMode="External"/><Relationship Id="rId12" Type="http://schemas.openxmlformats.org/officeDocument/2006/relationships/hyperlink" Target="http://en.wikipedia.org/wiki/Lumber" TargetMode="External"/><Relationship Id="rId2" Type="http://schemas.openxmlformats.org/officeDocument/2006/relationships/notesSlide" Target="../notesSlides/notesSlide9.xml"/><Relationship Id="rId16" Type="http://schemas.openxmlformats.org/officeDocument/2006/relationships/hyperlink" Target="http://en.wikipedia.org/wiki/Province_of_Pennsylvani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obswoodcrafts.com/index_039.htm" TargetMode="External"/><Relationship Id="rId11" Type="http://schemas.openxmlformats.org/officeDocument/2006/relationships/hyperlink" Target="http://www.esri.com/news/arcuser/0402/preserve1of2.html" TargetMode="External"/><Relationship Id="rId5" Type="http://schemas.openxmlformats.org/officeDocument/2006/relationships/hyperlink" Target="http://www.candler.emory.edu/admissions/blog/category/cannon-chapel/" TargetMode="External"/><Relationship Id="rId15" Type="http://schemas.openxmlformats.org/officeDocument/2006/relationships/hyperlink" Target="http://www.amazingrust.com/Experiments/how_to/Thermite.html" TargetMode="External"/><Relationship Id="rId10" Type="http://schemas.openxmlformats.org/officeDocument/2006/relationships/hyperlink" Target="http://www.lagovistalodge.com/hunting/" TargetMode="External"/><Relationship Id="rId4" Type="http://schemas.openxmlformats.org/officeDocument/2006/relationships/hyperlink" Target="http://etc.usf.edu/clipart/57700/57730/57730_penn_william.htm" TargetMode="External"/><Relationship Id="rId9" Type="http://schemas.openxmlformats.org/officeDocument/2006/relationships/hyperlink" Target="http://www.emnrd.state.nm.us/MMD/AML/AML-Hazards.html" TargetMode="External"/><Relationship Id="rId14" Type="http://schemas.openxmlformats.org/officeDocument/2006/relationships/hyperlink" Target="http://netrightdaily.com/2012/03/time-to-end-the-war-on-coa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Emily Singpradith and Bella Norton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Province </a:t>
            </a:r>
            <a:r>
              <a:rPr lang="en-US" smtClean="0"/>
              <a:t>of </a:t>
            </a:r>
            <a:r>
              <a:rPr lang="en-US" dirty="0" smtClean="0"/>
              <a:t>Pennsylvania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Founded By: William Penn</a:t>
            </a:r>
          </a:p>
          <a:p>
            <a:r>
              <a:rPr lang="en-US" dirty="0" smtClean="0"/>
              <a:t>Founded: 1682</a:t>
            </a:r>
          </a:p>
          <a:p>
            <a:r>
              <a:rPr lang="en-US" dirty="0" smtClean="0"/>
              <a:t>Reason: So Quakers could worship freely</a:t>
            </a:r>
            <a:endParaRPr lang="en-US" dirty="0"/>
          </a:p>
        </p:txBody>
      </p:sp>
      <p:pic>
        <p:nvPicPr>
          <p:cNvPr id="5" name="Content Placeholder 4" descr="pennsylvania-map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447800"/>
            <a:ext cx="3836103" cy="3544791"/>
          </a:xfr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William Penn</a:t>
            </a:r>
          </a:p>
          <a:p>
            <a:r>
              <a:rPr lang="en-US" dirty="0"/>
              <a:t> </a:t>
            </a:r>
            <a:r>
              <a:rPr lang="en-US" dirty="0" smtClean="0"/>
              <a:t>Penn was unique because of his specific beliefs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Content Placeholder 4" descr="imagesCAEZRVH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29200" y="1447800"/>
            <a:ext cx="3200400" cy="3476625"/>
          </a:xfrm>
        </p:spPr>
      </p:pic>
      <p:pic>
        <p:nvPicPr>
          <p:cNvPr id="6" name="Picture 5" descr="imagesCA0WX08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4114800"/>
            <a:ext cx="3810000" cy="2449286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219200"/>
          </a:xfrm>
        </p:spPr>
        <p:txBody>
          <a:bodyPr/>
          <a:lstStyle/>
          <a:p>
            <a:r>
              <a:rPr lang="en-US" dirty="0" smtClean="0"/>
              <a:t>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No specific religion</a:t>
            </a:r>
          </a:p>
          <a:p>
            <a:r>
              <a:rPr lang="en-US" dirty="0" smtClean="0"/>
              <a:t>Main Religion: Quakers</a:t>
            </a:r>
          </a:p>
          <a:p>
            <a:r>
              <a:rPr lang="en-US" dirty="0" smtClean="0"/>
              <a:t>Quakers believed in peace and no fighting</a:t>
            </a:r>
          </a:p>
          <a:p>
            <a:r>
              <a:rPr lang="en-US" dirty="0" smtClean="0"/>
              <a:t>Pennsylvania gave religious freedom to: Quakers, Lutherans, Catholics, Jews, and others</a:t>
            </a:r>
            <a:endParaRPr lang="en-US" dirty="0"/>
          </a:p>
        </p:txBody>
      </p:sp>
      <p:pic>
        <p:nvPicPr>
          <p:cNvPr id="6" name="Picture 5" descr="imagesCAQ1D82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0" y="1676400"/>
            <a:ext cx="1123950" cy="1571625"/>
          </a:xfrm>
          <a:prstGeom prst="rect">
            <a:avLst/>
          </a:prstGeom>
        </p:spPr>
      </p:pic>
      <p:pic>
        <p:nvPicPr>
          <p:cNvPr id="7" name="Picture 6" descr="imagesCAHWKR6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3657600"/>
            <a:ext cx="1654147" cy="1676400"/>
          </a:xfrm>
          <a:prstGeom prst="rect">
            <a:avLst/>
          </a:prstGeom>
        </p:spPr>
      </p:pic>
      <p:pic>
        <p:nvPicPr>
          <p:cNvPr id="8" name="Picture 7" descr="imagesCAV6MJT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2800" y="3581400"/>
            <a:ext cx="1762124" cy="17621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05400" y="1219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Quakers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96200" y="1219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Catholics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57800" y="3276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Jewish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39000" y="3200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Lutherans</a:t>
            </a:r>
            <a:endParaRPr lang="en-US" dirty="0"/>
          </a:p>
        </p:txBody>
      </p:sp>
      <p:pic>
        <p:nvPicPr>
          <p:cNvPr id="14" name="Content Placeholder 13" descr="Quakers_no_war.jpg"/>
          <p:cNvPicPr>
            <a:picLocks noGrp="1" noChangeAspect="1"/>
          </p:cNvPicPr>
          <p:nvPr>
            <p:ph sz="half" idx="2"/>
          </p:nvPr>
        </p:nvPicPr>
        <p:blipFill>
          <a:blip r:embed="rId6" cstate="print"/>
          <a:stretch>
            <a:fillRect/>
          </a:stretch>
        </p:blipFill>
        <p:spPr>
          <a:xfrm>
            <a:off x="4953000" y="1752600"/>
            <a:ext cx="2209800" cy="1452944"/>
          </a:xfr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Geography/Climate\Economy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Climate: Warm summers and mild winters</a:t>
            </a:r>
          </a:p>
          <a:p>
            <a:r>
              <a:rPr lang="en-US" dirty="0" smtClean="0"/>
              <a:t>Climate allowed farming</a:t>
            </a:r>
          </a:p>
          <a:p>
            <a:r>
              <a:rPr lang="en-US" dirty="0" smtClean="0"/>
              <a:t>Economy:  farming,   hunting , and mining</a:t>
            </a:r>
          </a:p>
          <a:p>
            <a:r>
              <a:rPr lang="en-US" dirty="0" smtClean="0"/>
              <a:t>Pennsylvania has a lot of trees, mountains, and farmland.</a:t>
            </a:r>
          </a:p>
          <a:p>
            <a:endParaRPr lang="en-US" dirty="0"/>
          </a:p>
        </p:txBody>
      </p:sp>
      <p:pic>
        <p:nvPicPr>
          <p:cNvPr id="6" name="Picture 5" descr="imagesCAWTMHG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3352800"/>
            <a:ext cx="1981200" cy="1445741"/>
          </a:xfrm>
          <a:prstGeom prst="rect">
            <a:avLst/>
          </a:prstGeom>
        </p:spPr>
      </p:pic>
      <p:pic>
        <p:nvPicPr>
          <p:cNvPr id="9" name="Content Placeholder 8" descr="imagesCA2ZTLUU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257800" y="1752600"/>
            <a:ext cx="1981200" cy="1447800"/>
          </a:xfrm>
        </p:spPr>
      </p:pic>
      <p:pic>
        <p:nvPicPr>
          <p:cNvPr id="8" name="Picture 7" descr="Dove-Hunting-at-Lago-Vista-Lod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4876800"/>
            <a:ext cx="2057400" cy="15240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Recourses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Good Farmland</a:t>
            </a:r>
          </a:p>
          <a:p>
            <a:r>
              <a:rPr lang="en-US" dirty="0" smtClean="0"/>
              <a:t>Timber</a:t>
            </a:r>
          </a:p>
          <a:p>
            <a:r>
              <a:rPr lang="en-US" dirty="0" smtClean="0"/>
              <a:t>Furs</a:t>
            </a:r>
          </a:p>
          <a:p>
            <a:r>
              <a:rPr lang="en-US" dirty="0" smtClean="0"/>
              <a:t>Coal</a:t>
            </a:r>
          </a:p>
          <a:p>
            <a:r>
              <a:rPr lang="en-US" dirty="0" smtClean="0"/>
              <a:t>Iron</a:t>
            </a:r>
          </a:p>
          <a:p>
            <a:r>
              <a:rPr lang="en-US" dirty="0" smtClean="0"/>
              <a:t>Ore</a:t>
            </a:r>
            <a:endParaRPr lang="en-US" dirty="0"/>
          </a:p>
        </p:txBody>
      </p:sp>
      <p:pic>
        <p:nvPicPr>
          <p:cNvPr id="5" name="Content Placeholder 4" descr="imagesCAVFWAD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76800" y="1295400"/>
            <a:ext cx="2057400" cy="1451926"/>
          </a:xfrm>
        </p:spPr>
      </p:pic>
      <p:pic>
        <p:nvPicPr>
          <p:cNvPr id="6" name="Picture 5" descr="imagesCAARF3K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3048000"/>
            <a:ext cx="2057400" cy="1428750"/>
          </a:xfrm>
          <a:prstGeom prst="rect">
            <a:avLst/>
          </a:prstGeom>
        </p:spPr>
      </p:pic>
      <p:pic>
        <p:nvPicPr>
          <p:cNvPr id="7" name="Picture 6" descr="untitled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200" y="4572000"/>
            <a:ext cx="1981200" cy="1524000"/>
          </a:xfrm>
          <a:prstGeom prst="rect">
            <a:avLst/>
          </a:prstGeom>
        </p:spPr>
      </p:pic>
      <p:pic>
        <p:nvPicPr>
          <p:cNvPr id="9" name="Picture 8" descr="imagesCAN5BDD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90800" y="2209800"/>
            <a:ext cx="2290164" cy="1524000"/>
          </a:xfrm>
          <a:prstGeom prst="rect">
            <a:avLst/>
          </a:prstGeom>
        </p:spPr>
      </p:pic>
      <p:pic>
        <p:nvPicPr>
          <p:cNvPr id="10" name="Picture 9" descr="imagesCAHSY43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90800" y="3733801"/>
            <a:ext cx="2286000" cy="1524000"/>
          </a:xfrm>
          <a:prstGeom prst="rect">
            <a:avLst/>
          </a:prstGeom>
        </p:spPr>
      </p:pic>
      <p:pic>
        <p:nvPicPr>
          <p:cNvPr id="12" name="Picture 11" descr="imagesCAJ3QM8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10400" y="990600"/>
            <a:ext cx="1933575" cy="2286000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Original name of Pennsylvania was Provence of Pennsylvania</a:t>
            </a:r>
          </a:p>
          <a:p>
            <a:r>
              <a:rPr lang="en-US" dirty="0" smtClean="0"/>
              <a:t>The only reason Penn got Pennsylvania was because  the king was in debt to his father</a:t>
            </a:r>
          </a:p>
          <a:p>
            <a:r>
              <a:rPr lang="en-US" dirty="0" smtClean="0"/>
              <a:t>Philadelphia was originally the capital of the United States</a:t>
            </a:r>
            <a:endParaRPr lang="en-US" dirty="0"/>
          </a:p>
        </p:txBody>
      </p:sp>
      <p:pic>
        <p:nvPicPr>
          <p:cNvPr id="5" name="Content Placeholder 4" descr="imagesCAV3LGH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838200"/>
            <a:ext cx="4291178" cy="4800600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Who was the founder of  Pennsylvania?</a:t>
            </a:r>
          </a:p>
          <a:p>
            <a:pPr marL="514350" indent="-514350">
              <a:buAutoNum type="arabicPeriod"/>
            </a:pPr>
            <a:r>
              <a:rPr lang="en-US" dirty="0" smtClean="0"/>
              <a:t>Why  was Pennsylvania founded? ( Think about religious freedom.)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was Pennsylvania’s original name?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was Pennsylvania’s most famous city, and what is an interesting fact about that city? ( Both answers were in the presentation.)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You Learn?</a:t>
            </a:r>
            <a:endParaRPr lang="en-US" dirty="0"/>
          </a:p>
        </p:txBody>
      </p:sp>
      <p:pic>
        <p:nvPicPr>
          <p:cNvPr id="1026" name="Picture 2" descr="C:\Documents and Settings\eisin185\Local Settings\Temporary Internet Files\Content.IE5\JUYUNMFC\MC90044190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343400"/>
            <a:ext cx="1751013" cy="206904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  <a:hlinkClick r:id="rId3"/>
              </a:rPr>
              <a:t>http://www.sonofthesouth.net/revolutionary-war/maps/pennsylvania-map.htm</a:t>
            </a:r>
            <a:endParaRPr lang="en-US" dirty="0" smtClean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  <a:hlinkClick r:id="rId4"/>
              </a:rPr>
              <a:t>http://etc.usf.edu/clipart/57700/57730/57730_penn_william.htm</a:t>
            </a:r>
            <a:endParaRPr lang="en-US" dirty="0" smtClean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  <a:hlinkClick r:id="rId5"/>
              </a:rPr>
              <a:t>http://www.candler.emory.edu/admissions/blog/category/cannon-chapel/</a:t>
            </a:r>
            <a:endParaRPr lang="en-US" dirty="0" smtClean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  <a:hlinkClick r:id="rId6"/>
              </a:rPr>
              <a:t>http://bobswoodcrafts.com/index_039.htm</a:t>
            </a:r>
            <a:endParaRPr lang="en-US" dirty="0" smtClean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  <a:hlinkClick r:id="rId7"/>
              </a:rPr>
              <a:t>http://www.thecheapplace.com/blog/jewish-star-patch/</a:t>
            </a:r>
            <a:endParaRPr lang="en-US" dirty="0" smtClean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  <a:hlinkClick r:id="rId8"/>
              </a:rPr>
              <a:t>http://www.lutheransonline.com/servlet/lo_ProcServ/dbpage=page&amp;mode=display&amp;gid=20052995655655607101111555&amp;pg=20053040942236960101111555</a:t>
            </a:r>
            <a:endParaRPr lang="en-US" dirty="0" smtClean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n-US" u="sng" dirty="0" smtClean="0">
                <a:solidFill>
                  <a:schemeClr val="tx2">
                    <a:lumMod val="25000"/>
                  </a:schemeClr>
                </a:solidFill>
              </a:rPr>
              <a:t>www.shutterstock.com</a:t>
            </a:r>
          </a:p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  <a:hlinkClick r:id="rId9"/>
              </a:rPr>
              <a:t>http://www.emnrd.state.nm.us/MMD/AML/AML-Hazards.html</a:t>
            </a:r>
            <a:endParaRPr lang="en-US" dirty="0" smtClean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  <a:hlinkClick r:id="rId10"/>
              </a:rPr>
              <a:t>http://www.lagovistalodge.com/hunting/</a:t>
            </a:r>
            <a:endParaRPr lang="en-US" dirty="0" smtClean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  <a:hlinkClick r:id="rId11"/>
              </a:rPr>
              <a:t>http://www.esri.com/news/arcuser/0402/preserve1of2.html</a:t>
            </a:r>
            <a:endParaRPr lang="en-US" dirty="0" smtClean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  <a:hlinkClick r:id="rId12"/>
              </a:rPr>
              <a:t>http://en.wikipedia.org/wiki/Lumber</a:t>
            </a:r>
            <a:endParaRPr lang="en-US" dirty="0" smtClean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  <a:hlinkClick r:id="rId13"/>
              </a:rPr>
              <a:t>http://romantichistory.blogspot.com/2011/09/jubilee-colonial-trade-fair.html</a:t>
            </a:r>
            <a:endParaRPr lang="en-US" dirty="0" smtClean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  <a:hlinkClick r:id="rId14"/>
              </a:rPr>
              <a:t>http://netrightdaily.com/2012/03/time-to-end-the-war-on-coal/</a:t>
            </a:r>
            <a:endParaRPr lang="en-US" dirty="0" smtClean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  <a:hlinkClick r:id="rId15"/>
              </a:rPr>
              <a:t>http://www.amazingrust.com/Experiments/how_to/Thermite.html</a:t>
            </a:r>
            <a:endParaRPr lang="en-US" dirty="0" smtClean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  <a:hlinkClick r:id="rId16"/>
              </a:rPr>
              <a:t>http://en.wikipedia.org/wiki/Province_of_Pennsylvania</a:t>
            </a:r>
            <a:endParaRPr lang="en-US" dirty="0" smtClean="0">
              <a:solidFill>
                <a:schemeClr val="tx2">
                  <a:lumMod val="2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191</TotalTime>
  <Words>653</Words>
  <Application>Microsoft Office PowerPoint</Application>
  <PresentationFormat>On-screen Show (4:3)</PresentationFormat>
  <Paragraphs>100</Paragraphs>
  <Slides>9</Slides>
  <Notes>9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Paper</vt:lpstr>
      <vt:lpstr>Province of Pennsylvania</vt:lpstr>
      <vt:lpstr>Founding</vt:lpstr>
      <vt:lpstr>Important People</vt:lpstr>
      <vt:lpstr>Religion</vt:lpstr>
      <vt:lpstr>Geography/Climate\Economy</vt:lpstr>
      <vt:lpstr>Natural Recourses</vt:lpstr>
      <vt:lpstr>Interesting Facts</vt:lpstr>
      <vt:lpstr>What Did You Learn?</vt:lpstr>
      <vt:lpstr>Bibliography</vt:lpstr>
    </vt:vector>
  </TitlesOfParts>
  <Company>Deer Valley USD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Provence Of Pennsylvania</dc:title>
  <dc:creator>%FULLNAME%</dc:creator>
  <cp:lastModifiedBy>%FULLNAME%</cp:lastModifiedBy>
  <cp:revision>41</cp:revision>
  <dcterms:created xsi:type="dcterms:W3CDTF">2013-01-29T18:23:55Z</dcterms:created>
  <dcterms:modified xsi:type="dcterms:W3CDTF">2013-02-13T20:44:17Z</dcterms:modified>
</cp:coreProperties>
</file>