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8F0C18-92E1-4031-9C47-D5931FEC571E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AFB0F2-7588-41E9-A1AD-A7682DC98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omani.com/knowledge/history/us/unit_i_a.html" TargetMode="External"/><Relationship Id="rId2" Type="http://schemas.openxmlformats.org/officeDocument/2006/relationships/hyperlink" Target="http://wwp.greenwichmeantime.com/time-zone/usa/rhode-island/map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ogsy.wordpress.com/2012/02/03/underwater-evolution-of-seaweed/" TargetMode="External"/><Relationship Id="rId5" Type="http://schemas.openxmlformats.org/officeDocument/2006/relationships/hyperlink" Target="http://en.wikipedia.org/wiki/Church_of_the_Holy_Cross_(Middletown,_Rhode_Island)" TargetMode="External"/><Relationship Id="rId4" Type="http://schemas.openxmlformats.org/officeDocument/2006/relationships/hyperlink" Target="http://americanphilosophy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By: Ethan Christensen</a:t>
            </a:r>
          </a:p>
          <a:p>
            <a:r>
              <a:rPr lang="en-US" dirty="0" smtClean="0"/>
              <a:t>a</a:t>
            </a:r>
            <a:r>
              <a:rPr lang="en-US" dirty="0" smtClean="0"/>
              <a:t>nd </a:t>
            </a:r>
            <a:r>
              <a:rPr lang="en-US" dirty="0" smtClean="0"/>
              <a:t>Nathan Fitzpatrick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8001000" cy="31241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Colony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sz="6000" dirty="0" smtClean="0"/>
              <a:t>Rhode Island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dirty="0" smtClean="0"/>
              <a:t>Founded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 by Roger Williams.</a:t>
            </a:r>
          </a:p>
          <a:p>
            <a:r>
              <a:rPr lang="en-US" dirty="0" smtClean="0"/>
              <a:t>Found in 1636.</a:t>
            </a:r>
          </a:p>
          <a:p>
            <a:r>
              <a:rPr lang="en-US" dirty="0" smtClean="0"/>
              <a:t>Roger Williams found Rhode island, for freedom, when he was banished from Boston.</a:t>
            </a:r>
            <a:endParaRPr lang="en-US" dirty="0"/>
          </a:p>
        </p:txBody>
      </p:sp>
      <p:pic>
        <p:nvPicPr>
          <p:cNvPr id="7" name="Content Placeholder 6" descr="rhode-isla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81200"/>
            <a:ext cx="3950375" cy="3099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Important People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Roger Williams found Rhode Island and was friendly with the Native Americans.</a:t>
            </a:r>
          </a:p>
          <a:p>
            <a:r>
              <a:rPr lang="en-US" dirty="0" smtClean="0"/>
              <a:t>Anne Hutchinson was free to speak her mind in Rhode </a:t>
            </a:r>
            <a:r>
              <a:rPr lang="en-US" dirty="0" smtClean="0"/>
              <a:t>Island, she also was the smartest female in Massachusetts.</a:t>
            </a:r>
            <a:endParaRPr lang="en-US" dirty="0"/>
          </a:p>
        </p:txBody>
      </p:sp>
      <p:pic>
        <p:nvPicPr>
          <p:cNvPr id="5" name="Content Placeholder 4" descr="roger_william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295400"/>
            <a:ext cx="2667000" cy="2370666"/>
          </a:xfrm>
        </p:spPr>
      </p:pic>
      <p:pic>
        <p:nvPicPr>
          <p:cNvPr id="7" name="Picture 6" descr="hutchins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810000"/>
            <a:ext cx="1628775" cy="2586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Religion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 have freedom in there beliefs.</a:t>
            </a:r>
            <a:endParaRPr lang="en-US" dirty="0"/>
          </a:p>
        </p:txBody>
      </p:sp>
      <p:pic>
        <p:nvPicPr>
          <p:cNvPr id="5" name="Content Placeholder 4" descr="250px-Church_of_the_Holy_Cross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0319" y="1695450"/>
            <a:ext cx="3175000" cy="422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Economy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They would build ships and sell them to other colonies.</a:t>
            </a:r>
          </a:p>
          <a:p>
            <a:r>
              <a:rPr lang="en-US" dirty="0" smtClean="0"/>
              <a:t>The land there was very moist and it was humid.</a:t>
            </a:r>
            <a:endParaRPr lang="en-US" dirty="0"/>
          </a:p>
        </p:txBody>
      </p:sp>
      <p:pic>
        <p:nvPicPr>
          <p:cNvPr id="5" name="Content Placeholder 4" descr="ship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04699"/>
            <a:ext cx="4059238" cy="3010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Natural recourses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ocean near Rhode Island was an advantage.</a:t>
            </a:r>
          </a:p>
          <a:p>
            <a:r>
              <a:rPr lang="en-US" dirty="0" smtClean="0"/>
              <a:t>There are Wales, fish, seaweed, and timber.</a:t>
            </a:r>
            <a:endParaRPr lang="en-US" dirty="0"/>
          </a:p>
        </p:txBody>
      </p:sp>
      <p:pic>
        <p:nvPicPr>
          <p:cNvPr id="7" name="Content Placeholder 6" descr="img_776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87785"/>
            <a:ext cx="4059238" cy="3044429"/>
          </a:xfrm>
        </p:spPr>
      </p:pic>
      <p:pic>
        <p:nvPicPr>
          <p:cNvPr id="1026" name="Picture 2" descr="C:\Documents and Settings\eachr742\Local Settings\Temporary Internet Files\Content.IE5\FRENH2S0\MP90026282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3657600" cy="2462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Interesting facts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Rhode Island </a:t>
            </a:r>
            <a:r>
              <a:rPr lang="en-US" dirty="0" smtClean="0"/>
              <a:t>was </a:t>
            </a:r>
            <a:r>
              <a:rPr lang="en-US" dirty="0" smtClean="0"/>
              <a:t>is the smallest colony.</a:t>
            </a:r>
          </a:p>
          <a:p>
            <a:r>
              <a:rPr lang="en-US" dirty="0" smtClean="0"/>
              <a:t>People transferred from Massachusetts to Rhode Island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Before Roger Williams, lots of Native American tribes lived in Rhode Island.</a:t>
            </a:r>
            <a:endParaRPr lang="en-US" dirty="0"/>
          </a:p>
        </p:txBody>
      </p:sp>
      <p:pic>
        <p:nvPicPr>
          <p:cNvPr id="5" name="Content Placeholder 4" descr="world-map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61160" y="3657600"/>
            <a:ext cx="4830440" cy="2878138"/>
          </a:xfrm>
        </p:spPr>
      </p:pic>
      <p:pic>
        <p:nvPicPr>
          <p:cNvPr id="6" name="Picture 5" descr="shi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953000"/>
            <a:ext cx="381000" cy="282575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5410200" y="4876800"/>
            <a:ext cx="228600" cy="217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found Rhode Island?</a:t>
            </a:r>
          </a:p>
          <a:p>
            <a:r>
              <a:rPr lang="en-US" dirty="0" smtClean="0"/>
              <a:t>What year was Rhode Island found?</a:t>
            </a:r>
          </a:p>
          <a:p>
            <a:r>
              <a:rPr lang="en-US" dirty="0" smtClean="0"/>
              <a:t>Why did Rhode Island have Wales, fish, seaweed?</a:t>
            </a:r>
          </a:p>
          <a:p>
            <a:r>
              <a:rPr lang="en-US" dirty="0" smtClean="0"/>
              <a:t>What was one natural recourse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What have you learned</a:t>
            </a:r>
            <a:endParaRPr lang="en-US" sz="6600" dirty="0"/>
          </a:p>
        </p:txBody>
      </p:sp>
      <p:pic>
        <p:nvPicPr>
          <p:cNvPr id="4" name="Picture 3" descr="Question_ma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276600"/>
            <a:ext cx="2289464" cy="2891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http://wwp.greenwichmeantime.com/time-zone/usa/rhode-island/map/index.htm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http://www.alomani.com/knowledge/history/us/unit_i_a.html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http://americanphilosophy.net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http://en.wikipedia.org/wiki/Church_of_the_Holy_Cross_(Middletown,_Rhode_Island</a:t>
            </a:r>
            <a:r>
              <a:rPr lang="en-US" dirty="0" smtClean="0">
                <a:hlinkClick r:id="rId5"/>
              </a:rPr>
              <a:t>)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http://googsy.wordpress.com/2012/02/03/underwater-evolution-of-seaweed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Bibliography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212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The Colony of Rhode Island</vt:lpstr>
      <vt:lpstr>Founded </vt:lpstr>
      <vt:lpstr>Important People</vt:lpstr>
      <vt:lpstr>Religion</vt:lpstr>
      <vt:lpstr>Economy</vt:lpstr>
      <vt:lpstr>Natural recourses</vt:lpstr>
      <vt:lpstr>Interesting facts</vt:lpstr>
      <vt:lpstr>What have you learned</vt:lpstr>
      <vt:lpstr>Bibliography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colony of Rhode Island</dc:title>
  <dc:creator>%FULLNAME%</dc:creator>
  <cp:lastModifiedBy>%FULLNAME%</cp:lastModifiedBy>
  <cp:revision>19</cp:revision>
  <dcterms:created xsi:type="dcterms:W3CDTF">2013-02-07T16:52:41Z</dcterms:created>
  <dcterms:modified xsi:type="dcterms:W3CDTF">2013-02-13T17:22:31Z</dcterms:modified>
</cp:coreProperties>
</file>