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DF89F-A7C5-4502-AF3F-58B40A87232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052A8-92FF-4835-A5DA-7F1E7816B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052A8-92FF-4835-A5DA-7F1E7816B9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052A8-92FF-4835-A5DA-7F1E7816B94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CBD3-9F0D-4217-9EC6-198CA8BC67F5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1928-43F5-40AD-99B8-E6DD44F77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CBD3-9F0D-4217-9EC6-198CA8BC67F5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1928-43F5-40AD-99B8-E6DD44F7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CBD3-9F0D-4217-9EC6-198CA8BC67F5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1928-43F5-40AD-99B8-E6DD44F7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CBD3-9F0D-4217-9EC6-198CA8BC67F5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1928-43F5-40AD-99B8-E6DD44F7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CBD3-9F0D-4217-9EC6-198CA8BC67F5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1928-43F5-40AD-99B8-E6DD44F7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CBD3-9F0D-4217-9EC6-198CA8BC67F5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1928-43F5-40AD-99B8-E6DD44F7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CBD3-9F0D-4217-9EC6-198CA8BC67F5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1928-43F5-40AD-99B8-E6DD44F7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CBD3-9F0D-4217-9EC6-198CA8BC67F5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1928-43F5-40AD-99B8-E6DD44F7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CBD3-9F0D-4217-9EC6-198CA8BC67F5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1928-43F5-40AD-99B8-E6DD44F7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CBD3-9F0D-4217-9EC6-198CA8BC67F5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1928-43F5-40AD-99B8-E6DD44F77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5AFCBD3-9F0D-4217-9EC6-198CA8BC67F5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4581928-43F5-40AD-99B8-E6DD44F7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AFCBD3-9F0D-4217-9EC6-198CA8BC67F5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4581928-43F5-40AD-99B8-E6DD44F7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andofthebrave.info/georgia-colony.htm" TargetMode="External"/><Relationship Id="rId3" Type="http://schemas.openxmlformats.org/officeDocument/2006/relationships/hyperlink" Target="http://www.sonofthesouth.net/revolutionary-war/colonies/georgia-colony.htm" TargetMode="External"/><Relationship Id="rId7" Type="http://schemas.openxmlformats.org/officeDocument/2006/relationships/hyperlink" Target="http://www.wisegeek.com/what-is-grease-money.htm" TargetMode="External"/><Relationship Id="rId12" Type="http://schemas.openxmlformats.org/officeDocument/2006/relationships/hyperlink" Target="http://rainwaterharvesting.tamu.edu/livestoc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dasharts.org.uk/exhibition.php?exhibition_id=2&amp;images=1" TargetMode="External"/><Relationship Id="rId11" Type="http://schemas.openxmlformats.org/officeDocument/2006/relationships/hyperlink" Target="http://www.myclevelandrealestateblog.com/fabulous-friday-fish-frys-at-assumption-church-broadview-heights-ohio/" TargetMode="External"/><Relationship Id="rId5" Type="http://schemas.openxmlformats.org/officeDocument/2006/relationships/hyperlink" Target="http://openclipart.org/detail/2328" TargetMode="External"/><Relationship Id="rId10" Type="http://schemas.openxmlformats.org/officeDocument/2006/relationships/hyperlink" Target="http://en.wikipedia.org/wiki/Lumber" TargetMode="External"/><Relationship Id="rId4" Type="http://schemas.openxmlformats.org/officeDocument/2006/relationships/hyperlink" Target="http://www.britroyals.com/kings.asp?id=george2" TargetMode="External"/><Relationship Id="rId9" Type="http://schemas.openxmlformats.org/officeDocument/2006/relationships/hyperlink" Target="http://www.threevillagehistoricalsociety.org/vanlock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The Georgia Colony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077200" cy="1499616"/>
          </a:xfrm>
        </p:spPr>
        <p:txBody>
          <a:bodyPr/>
          <a:lstStyle/>
          <a:p>
            <a:r>
              <a:rPr lang="en-US" dirty="0" smtClean="0"/>
              <a:t>By:  Annyka Gumbiner- Llewellyn and Ethan Centa</a:t>
            </a:r>
            <a:endParaRPr lang="en-US" dirty="0"/>
          </a:p>
        </p:txBody>
      </p:sp>
      <p:pic>
        <p:nvPicPr>
          <p:cNvPr id="4" name="Picture 3" descr="Georgi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1143000"/>
            <a:ext cx="1447800" cy="141922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Founding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Founded: 1732</a:t>
            </a:r>
          </a:p>
          <a:p>
            <a:r>
              <a:rPr lang="en-US" dirty="0" smtClean="0"/>
              <a:t>Founder: James Oglethorpe</a:t>
            </a:r>
          </a:p>
          <a:p>
            <a:r>
              <a:rPr lang="en-US" dirty="0" smtClean="0"/>
              <a:t>Founded For: People deep in debt called the Debtors</a:t>
            </a:r>
            <a:endParaRPr lang="en-US" dirty="0"/>
          </a:p>
        </p:txBody>
      </p:sp>
      <p:pic>
        <p:nvPicPr>
          <p:cNvPr id="5" name="Content Placeholder 4" descr="Georgia colonial m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3968" y="2895600"/>
            <a:ext cx="3433956" cy="2008981"/>
          </a:xfrm>
        </p:spPr>
      </p:pic>
      <p:sp>
        <p:nvSpPr>
          <p:cNvPr id="6" name="TextBox 5"/>
          <p:cNvSpPr txBox="1"/>
          <p:nvPr/>
        </p:nvSpPr>
        <p:spPr>
          <a:xfrm>
            <a:off x="5334000" y="5257800"/>
            <a:ext cx="2474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Colonial map of Georgia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Important People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James Oglethorpe founded Georgia</a:t>
            </a:r>
          </a:p>
          <a:p>
            <a:r>
              <a:rPr lang="en-US" dirty="0" smtClean="0"/>
              <a:t>Georgia was named after King George II</a:t>
            </a:r>
          </a:p>
        </p:txBody>
      </p:sp>
      <p:pic>
        <p:nvPicPr>
          <p:cNvPr id="5" name="Content Placeholder 4" descr="James Oglethorp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162800" y="1447800"/>
            <a:ext cx="1981200" cy="2305050"/>
          </a:xfrm>
        </p:spPr>
      </p:pic>
      <p:pic>
        <p:nvPicPr>
          <p:cNvPr id="6" name="Picture 5" descr="King George I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600200"/>
            <a:ext cx="1200150" cy="1638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2800" y="4114800"/>
            <a:ext cx="1921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James Oglethorpe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3581400"/>
            <a:ext cx="1523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King George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Religion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There was no official religion but no Catholics were allowed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Program Files\Microsoft Office\MEDIA\CAGCAT10\j0149407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588601"/>
            <a:ext cx="2243373" cy="26707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5000" y="5562600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Church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Geography and Climate</a:t>
            </a:r>
            <a:r>
              <a:rPr lang="en-US" dirty="0" smtClean="0">
                <a:sym typeface="Wingdings" pitchFamily="2" charset="2"/>
              </a:rPr>
              <a:t></a:t>
            </a:r>
            <a:br>
              <a:rPr lang="en-US" dirty="0" smtClean="0">
                <a:sym typeface="Wingdings" pitchFamily="2" charset="2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geography was hills, costal plains, and lots of forests </a:t>
            </a:r>
          </a:p>
          <a:p>
            <a:r>
              <a:rPr lang="en-US" dirty="0" smtClean="0"/>
              <a:t>They grew indigo, rice, sugar, sweet potatoes, maize, cotton, corn, vegetables, grain, and fruit</a:t>
            </a:r>
          </a:p>
          <a:p>
            <a:r>
              <a:rPr lang="en-US" dirty="0" smtClean="0"/>
              <a:t>They traded cotton, corn, vegetables, grain, fruit, and livestock</a:t>
            </a:r>
          </a:p>
          <a:p>
            <a:r>
              <a:rPr lang="en-US" dirty="0" smtClean="0"/>
              <a:t>The climate was warm and it was not hard to survive winters </a:t>
            </a:r>
            <a:endParaRPr lang="en-US" dirty="0"/>
          </a:p>
        </p:txBody>
      </p:sp>
      <p:pic>
        <p:nvPicPr>
          <p:cNvPr id="6" name="Picture 5" descr="Georg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2514600"/>
            <a:ext cx="2285579" cy="1482759"/>
          </a:xfrm>
          <a:prstGeom prst="rect">
            <a:avLst/>
          </a:prstGeom>
        </p:spPr>
      </p:pic>
      <p:pic>
        <p:nvPicPr>
          <p:cNvPr id="7" name="Picture 6" descr="livestoc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419600"/>
            <a:ext cx="2466975" cy="18478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0" y="35052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4114800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Farming land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81800" y="6324600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Cattle</a:t>
            </a:r>
            <a:endParaRPr lang="en-US" dirty="0"/>
          </a:p>
        </p:txBody>
      </p:sp>
      <p:pic>
        <p:nvPicPr>
          <p:cNvPr id="14" name="Content Placeholder 13" descr="Mr.Sun.jp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6400800" y="1600200"/>
            <a:ext cx="2552700" cy="1790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Natural Resources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Fish, timber, and good farming land</a:t>
            </a:r>
          </a:p>
          <a:p>
            <a:r>
              <a:rPr lang="en-US" dirty="0" smtClean="0"/>
              <a:t>Was built on land above river (bluff)</a:t>
            </a:r>
            <a:endParaRPr lang="en-US" dirty="0"/>
          </a:p>
        </p:txBody>
      </p:sp>
      <p:pic>
        <p:nvPicPr>
          <p:cNvPr id="6" name="Picture 5" descr="farming l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276600"/>
            <a:ext cx="2476500" cy="1467241"/>
          </a:xfrm>
          <a:prstGeom prst="rect">
            <a:avLst/>
          </a:prstGeom>
        </p:spPr>
      </p:pic>
      <p:pic>
        <p:nvPicPr>
          <p:cNvPr id="7" name="Picture 6" descr="Timb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5429250"/>
            <a:ext cx="1905000" cy="1428750"/>
          </a:xfrm>
          <a:prstGeom prst="rect">
            <a:avLst/>
          </a:prstGeom>
        </p:spPr>
      </p:pic>
      <p:pic>
        <p:nvPicPr>
          <p:cNvPr id="10" name="Content Placeholder 9" descr="Fish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267200" y="1447800"/>
            <a:ext cx="2514600" cy="1819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Interesting Facts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They made a lot of money buying and selling liquor</a:t>
            </a:r>
          </a:p>
          <a:p>
            <a:r>
              <a:rPr lang="en-US" dirty="0" smtClean="0"/>
              <a:t>Spaniards made an attack on Georgia</a:t>
            </a:r>
          </a:p>
          <a:p>
            <a:r>
              <a:rPr lang="en-US" dirty="0" smtClean="0"/>
              <a:t>Georgia was first named Province of Georgia  </a:t>
            </a:r>
            <a:endParaRPr lang="en-US" dirty="0"/>
          </a:p>
        </p:txBody>
      </p:sp>
      <p:pic>
        <p:nvPicPr>
          <p:cNvPr id="5" name="Content Placeholder 4" descr="mone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524000"/>
            <a:ext cx="2419350" cy="1895475"/>
          </a:xfrm>
        </p:spPr>
      </p:pic>
      <p:pic>
        <p:nvPicPr>
          <p:cNvPr id="7" name="Picture 6" descr="war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1600200"/>
            <a:ext cx="2060050" cy="1543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  Annyka’s</a:t>
            </a:r>
          </a:p>
          <a:p>
            <a:r>
              <a:rPr lang="en-US" dirty="0" smtClean="0"/>
              <a:t>Why was Georgia  founded?  </a:t>
            </a:r>
          </a:p>
          <a:p>
            <a:r>
              <a:rPr lang="en-US" dirty="0" smtClean="0"/>
              <a:t>Who founded Georgia?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  Ethan’s</a:t>
            </a:r>
          </a:p>
          <a:p>
            <a:r>
              <a:rPr lang="en-US" dirty="0" smtClean="0"/>
              <a:t>What were the natural recourses?</a:t>
            </a:r>
          </a:p>
          <a:p>
            <a:r>
              <a:rPr lang="en-US" dirty="0" smtClean="0"/>
              <a:t>Who was Georgia named after?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 Bibliography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623816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lvl="8"/>
            <a:r>
              <a:rPr lang="en-US" sz="2000" dirty="0" smtClean="0">
                <a:hlinkClick r:id="rId3"/>
              </a:rPr>
              <a:t>http://www.sonofthesouth.net/revolutionary-war/colonies/georgia-colony.htm</a:t>
            </a:r>
            <a:endParaRPr lang="en-US" sz="2000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http://www.britroyals.com/kings.asp?id=george2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http://openclipart.org/detail/2328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6"/>
              </a:rPr>
              <a:t>http://www.dasharts.org.uk/exhibition.php?exhibition_id=2&amp;images=1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7"/>
              </a:rPr>
              <a:t>http://www.wisegeek.com/what-is-grease-money.htm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8"/>
              </a:rPr>
              <a:t>http://www.landofthebrave.info/georgia-colony.htm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9"/>
              </a:rPr>
              <a:t>http://www.threevillagehistoricalsociety.org/vanlocke.html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10"/>
              </a:rPr>
              <a:t>http://en.wikipedia.org/wiki/Lumber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11"/>
              </a:rPr>
              <a:t>http://www.myclevelandrealestateblog.com/fabulous-friday-fish-frys-at-assumption-church-broadview-heights-ohio/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12"/>
              </a:rPr>
              <a:t>http://rainwaterharvesting.tamu.edu/livestock/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119</TotalTime>
  <Words>247</Words>
  <Application>Microsoft Office PowerPoint</Application>
  <PresentationFormat>On-screen Show (4:3)</PresentationFormat>
  <Paragraphs>59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The Georgia Colony</vt:lpstr>
      <vt:lpstr>Founding</vt:lpstr>
      <vt:lpstr>Important People </vt:lpstr>
      <vt:lpstr> Religion</vt:lpstr>
      <vt:lpstr>Geography and Climate </vt:lpstr>
      <vt:lpstr>Natural Resources</vt:lpstr>
      <vt:lpstr>Interesting Facts</vt:lpstr>
      <vt:lpstr>Questions</vt:lpstr>
      <vt:lpstr>    Bibliography    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Georgia Colony</dc:title>
  <dc:creator>%FULLNAME%</dc:creator>
  <cp:lastModifiedBy>%FULLNAME%</cp:lastModifiedBy>
  <cp:revision>43</cp:revision>
  <dcterms:created xsi:type="dcterms:W3CDTF">2013-01-29T16:43:11Z</dcterms:created>
  <dcterms:modified xsi:type="dcterms:W3CDTF">2013-02-14T16:33:49Z</dcterms:modified>
</cp:coreProperties>
</file>