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27918D-DD77-4FF2-AAF0-EBA20778F9CE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A9E9AF-94F2-433F-B98E-6D30D249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t4prod/gelfandwq1.html" TargetMode="External"/><Relationship Id="rId2" Type="http://schemas.openxmlformats.org/officeDocument/2006/relationships/hyperlink" Target="http://www.xtimeline.com/evt/view.aspx?id=7555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guides.sfgate.com/organic-fertilizers-pine-tree-28036.html" TargetMode="External"/><Relationship Id="rId5" Type="http://schemas.openxmlformats.org/officeDocument/2006/relationships/hyperlink" Target="http://www.kidport.com/reflib/usageography/facts/NewHampshire.htm" TargetMode="External"/><Relationship Id="rId4" Type="http://schemas.openxmlformats.org/officeDocument/2006/relationships/hyperlink" Target="http://www.landofthebrave.info/new-hampshire-colony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New Hampshire Colony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Brenden Lee and Craig Rasku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Founded:1623</a:t>
            </a:r>
          </a:p>
          <a:p>
            <a:r>
              <a:rPr lang="en-US" dirty="0" smtClean="0"/>
              <a:t>Important People: John Mason, John Wheelwright, and Edward Hilton</a:t>
            </a:r>
            <a:endParaRPr lang="en-US" dirty="0"/>
          </a:p>
        </p:txBody>
      </p:sp>
      <p:pic>
        <p:nvPicPr>
          <p:cNvPr id="12" name="Content Placeholder 11" descr="imagesCAIWFM3W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62632" y="2057400"/>
            <a:ext cx="4668495" cy="3657600"/>
          </a:xfrm>
        </p:spPr>
      </p:pic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people and what they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John Wheelwright, John Mason, and Edward Hilton founded the colony</a:t>
            </a:r>
          </a:p>
          <a:p>
            <a:r>
              <a:rPr lang="en-US" dirty="0" smtClean="0"/>
              <a:t>John Mason and John Wheelwright founded the Pannaway Plantation</a:t>
            </a:r>
            <a:endParaRPr lang="en-US" dirty="0"/>
          </a:p>
        </p:txBody>
      </p:sp>
      <p:pic>
        <p:nvPicPr>
          <p:cNvPr id="5" name="Content Placeholder 4" descr="imagesCA8TZYQ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00201"/>
            <a:ext cx="2117558" cy="2514600"/>
          </a:xfrm>
        </p:spPr>
      </p:pic>
      <p:pic>
        <p:nvPicPr>
          <p:cNvPr id="6" name="Picture 5" descr="imagesCAHN08J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066800"/>
            <a:ext cx="2286000" cy="3217333"/>
          </a:xfrm>
          <a:prstGeom prst="rect">
            <a:avLst/>
          </a:prstGeom>
        </p:spPr>
      </p:pic>
      <p:pic>
        <p:nvPicPr>
          <p:cNvPr id="7" name="Picture 6" descr="imagesCAQB5S4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114800"/>
            <a:ext cx="1659636" cy="274320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Religon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Religion: Puritan</a:t>
            </a:r>
          </a:p>
          <a:p>
            <a:r>
              <a:rPr lang="en-US" dirty="0" smtClean="0"/>
              <a:t>If you were to miss a day of church  you would be severally punished</a:t>
            </a:r>
          </a:p>
          <a:p>
            <a:r>
              <a:rPr lang="en-US" dirty="0" smtClean="0"/>
              <a:t>During service preachers would give powerful sermons</a:t>
            </a:r>
          </a:p>
        </p:txBody>
      </p:sp>
      <p:pic>
        <p:nvPicPr>
          <p:cNvPr id="7" name="Content Placeholder 6" descr="image01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7729" y="1676400"/>
            <a:ext cx="4036671" cy="3543300"/>
          </a:xfrm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and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Geography: Rocky and covered in trees</a:t>
            </a:r>
          </a:p>
          <a:p>
            <a:r>
              <a:rPr lang="en-US" dirty="0" smtClean="0"/>
              <a:t>Climate: Very cold winters and short mild and warm summers</a:t>
            </a:r>
          </a:p>
          <a:p>
            <a:r>
              <a:rPr lang="en-US" dirty="0" smtClean="0"/>
              <a:t>Less disease than warmer colonies</a:t>
            </a:r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36374" y="2285999"/>
            <a:ext cx="4679026" cy="3035497"/>
          </a:xfrm>
        </p:spPr>
      </p:pic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Natural Resources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Lumber</a:t>
            </a:r>
          </a:p>
          <a:p>
            <a:r>
              <a:rPr lang="en-US" dirty="0" smtClean="0"/>
              <a:t>Whale blubber oil for lanterns</a:t>
            </a:r>
          </a:p>
          <a:p>
            <a:r>
              <a:rPr lang="en-US" dirty="0" smtClean="0"/>
              <a:t>Furs</a:t>
            </a:r>
          </a:p>
          <a:p>
            <a:r>
              <a:rPr lang="en-US" dirty="0" smtClean="0"/>
              <a:t>Farming</a:t>
            </a:r>
          </a:p>
          <a:p>
            <a:r>
              <a:rPr lang="en-US" dirty="0" smtClean="0"/>
              <a:t>Livestock</a:t>
            </a:r>
            <a:endParaRPr lang="en-US" dirty="0"/>
          </a:p>
        </p:txBody>
      </p:sp>
      <p:pic>
        <p:nvPicPr>
          <p:cNvPr id="5" name="Content Placeholder 4" descr="imagesCAMFS46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2151" y="2057400"/>
            <a:ext cx="4236803" cy="2819400"/>
          </a:xfrm>
        </p:spPr>
      </p:pic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Named after: Hampshire England</a:t>
            </a:r>
          </a:p>
          <a:p>
            <a:r>
              <a:rPr lang="en-US" dirty="0" smtClean="0"/>
              <a:t>First settlement pannaway plantation and Hilton’s point</a:t>
            </a:r>
          </a:p>
          <a:p>
            <a:r>
              <a:rPr lang="en-US" dirty="0" smtClean="0"/>
              <a:t>Population in 1775 was 81,050</a:t>
            </a:r>
          </a:p>
          <a:p>
            <a:endParaRPr lang="en-US" dirty="0"/>
          </a:p>
        </p:txBody>
      </p:sp>
      <p:pic>
        <p:nvPicPr>
          <p:cNvPr id="5" name="Content Placeholder 4" descr="imagesCAWSV54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14650" y="2133600"/>
            <a:ext cx="3695949" cy="3646888"/>
          </a:xfrm>
        </p:spPr>
      </p:pic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http://www.xtimeline.com/evt/view.aspx?id=755510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http://www2.maxwell.syr.edu/plegal/tips/t4prod/gelfandwq1.html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http://www.landofthebrave.info/new-hampshire-colony.htm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http://www.kidport.com/reflib/usageography/facts/NewHampshire.htm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http://homeguides.sfgate.com/organic-fertilizers-pine-tree-28036.html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founded New Hampshire?</a:t>
            </a:r>
          </a:p>
          <a:p>
            <a:r>
              <a:rPr lang="en-US" dirty="0" smtClean="0"/>
              <a:t>In what ways did the colonists use the forest in New England?</a:t>
            </a:r>
          </a:p>
          <a:p>
            <a:r>
              <a:rPr lang="en-US" dirty="0" smtClean="0"/>
              <a:t>Why did the English settle in New England?</a:t>
            </a:r>
          </a:p>
          <a:p>
            <a:r>
              <a:rPr lang="en-US" dirty="0" smtClean="0"/>
              <a:t>Why did fishing and whaling become important  industries in colonial New England?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188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The New Hampshire Colony</vt:lpstr>
      <vt:lpstr>Founded</vt:lpstr>
      <vt:lpstr>Important people and what they did</vt:lpstr>
      <vt:lpstr>Religon</vt:lpstr>
      <vt:lpstr>Geography and Climate</vt:lpstr>
      <vt:lpstr>  Natural Resources   </vt:lpstr>
      <vt:lpstr>Interesting Facts</vt:lpstr>
      <vt:lpstr>Bibliography </vt:lpstr>
      <vt:lpstr>Questions 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Hampshire</dc:title>
  <dc:creator>%FULLNAME%</dc:creator>
  <cp:lastModifiedBy>%FULLNAME%</cp:lastModifiedBy>
  <cp:revision>31</cp:revision>
  <dcterms:created xsi:type="dcterms:W3CDTF">2013-02-07T15:55:48Z</dcterms:created>
  <dcterms:modified xsi:type="dcterms:W3CDTF">2013-02-15T16:48:06Z</dcterms:modified>
</cp:coreProperties>
</file>