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62" r:id="rId6"/>
    <p:sldId id="260" r:id="rId7"/>
    <p:sldId id="258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%FULLNAME%" initials="%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42" autoAdjust="0"/>
  </p:normalViewPr>
  <p:slideViewPr>
    <p:cSldViewPr>
      <p:cViewPr varScale="1">
        <p:scale>
          <a:sx n="89" d="100"/>
          <a:sy n="8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68EF5-77D1-4F35-A1C5-859D4BC6AC39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92419-159C-4CA1-BEE2-AFEAC67A0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90EB74-FB7C-4ED5-9153-636DF2B2D754}" type="datetimeFigureOut">
              <a:rPr lang="en-US" smtClean="0"/>
              <a:pPr/>
              <a:t>2/14/2013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99410D-26AC-4170-80E4-30532F8380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ages" TargetMode="External"/><Relationship Id="rId3" Type="http://schemas.openxmlformats.org/officeDocument/2006/relationships/hyperlink" Target="http://www.justmytwocopper.org/" TargetMode="External"/><Relationship Id="rId7" Type="http://schemas.openxmlformats.org/officeDocument/2006/relationships/hyperlink" Target="http://www.google.com/url?sa=i&amp;rct=j&amp;q=sunny+and+rivers&amp;source=images&amp;cd=&amp;cad=rja&amp;docid=ZpSat4hftCnBVM&amp;tbnid=Lxv1LwUDo_R9wM:&amp;ved=0CAQQjB0&amp;url=http://www.dreamstime.com/royalty-free-stock-image-sunny-rivers-shore-image19791216&amp;ei=Fi8VUf6nFaS_yQGf4oDABg&amp;bvm=bv.42080656,d.aWc&amp;psig=AFQjCNHWbAXe9BfA08iIsq4PI4PS3niYbw&amp;ust=1360429188642504" TargetMode="External"/><Relationship Id="rId2" Type="http://schemas.openxmlformats.org/officeDocument/2006/relationships/hyperlink" Target="http://www.tower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hmscourageous.co.uk/" TargetMode="External"/><Relationship Id="rId5" Type="http://schemas.openxmlformats.org/officeDocument/2006/relationships/hyperlink" Target="http://www.drumachose.org/" TargetMode="External"/><Relationship Id="rId4" Type="http://schemas.openxmlformats.org/officeDocument/2006/relationships/hyperlink" Target="http://www.ushistorcy.org/" TargetMode="External"/><Relationship Id="rId9" Type="http://schemas.openxmlformats.org/officeDocument/2006/relationships/hyperlink" Target="http://buttonsandbeadsstoryart.blogspo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62912" cy="1470025"/>
          </a:xfrm>
          <a:effectLst>
            <a:glow rad="101600">
              <a:schemeClr val="accent1">
                <a:alpha val="60000"/>
              </a:schemeClr>
            </a:glow>
          </a:effectLst>
        </p:spPr>
        <p:txBody>
          <a:bodyPr/>
          <a:lstStyle/>
          <a:p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The Pennsylvania Colony</a:t>
            </a:r>
            <a:endParaRPr lang="en-US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roadway" pitchFamily="82" charset="0"/>
              </a:rPr>
              <a:t>By: Arianna Pierce and Haily Francis</a:t>
            </a:r>
            <a:endParaRPr lang="en-US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05112"/>
          </a:xfrm>
        </p:spPr>
        <p:txBody>
          <a:bodyPr>
            <a:normAutofit/>
          </a:bodyPr>
          <a:lstStyle/>
          <a:p>
            <a:r>
              <a:rPr lang="en-US" dirty="0" smtClean="0"/>
              <a:t>Thanks for Watching Our slide show on our the Pennsylvanian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220200"/>
            <a:ext cx="8062912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Founded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Founded in: 1643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Leaders:  William Penn Found it.</a:t>
            </a:r>
          </a:p>
          <a:p>
            <a:r>
              <a:rPr lang="en-US" dirty="0" smtClean="0"/>
              <a:t>William Penn founded Pennsylvania to be used as a place of refuge for Quakers, but everyone was welcome to live there. At the time, Quakers were being severely persecuted in Great Britain.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pennsylvania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21008" y="2057400"/>
            <a:ext cx="4822992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Regional/Basic Beliefs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William  Penn belonged to a religious group called “Quakers” they followed the bible’s commandments ( thou shall not kill) so they wouldn’t fight in war 2.</a:t>
            </a:r>
          </a:p>
          <a:p>
            <a:endParaRPr lang="en-US" dirty="0"/>
          </a:p>
        </p:txBody>
      </p:sp>
      <p:pic>
        <p:nvPicPr>
          <p:cNvPr id="7" name="Content Placeholder 6" descr="church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343400" cy="36195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Important People 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William Penn is important person.</a:t>
            </a:r>
          </a:p>
          <a:p>
            <a:r>
              <a:rPr lang="en-US" dirty="0" smtClean="0">
                <a:latin typeface="Bookman Old Style" pitchFamily="18" charset="0"/>
              </a:rPr>
              <a:t>He let people believe in what they wanted to believe in.</a:t>
            </a:r>
          </a:p>
          <a:p>
            <a:r>
              <a:rPr lang="en-US" dirty="0" smtClean="0">
                <a:latin typeface="Bookman Old Style" pitchFamily="18" charset="0"/>
              </a:rPr>
              <a:t>If you don’t know he discovered Pennsylvania.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5" name="Content Placeholder 4" descr="william pen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524000"/>
            <a:ext cx="3556000" cy="4267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99032"/>
          </a:xfrm>
        </p:spPr>
        <p:txBody>
          <a:bodyPr/>
          <a:lstStyle/>
          <a:p>
            <a:r>
              <a:rPr lang="en-US" dirty="0" smtClean="0">
                <a:latin typeface="Broadway" pitchFamily="82" charset="0"/>
              </a:rPr>
              <a:t>Natural Resources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Some natural resources are river for the food.</a:t>
            </a:r>
          </a:p>
          <a:p>
            <a:r>
              <a:rPr lang="en-US" dirty="0" smtClean="0">
                <a:latin typeface="Bookman Old Style" pitchFamily="18" charset="0"/>
              </a:rPr>
              <a:t>Fertile soil also for the food.</a:t>
            </a:r>
          </a:p>
          <a:p>
            <a:r>
              <a:rPr lang="en-US" dirty="0" smtClean="0">
                <a:latin typeface="Bookman Old Style" pitchFamily="18" charset="0"/>
              </a:rPr>
              <a:t>They also cut down trees for houses and etc……</a:t>
            </a:r>
          </a:p>
        </p:txBody>
      </p:sp>
      <p:pic>
        <p:nvPicPr>
          <p:cNvPr id="5" name="Content Placeholder 4" descr="farming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44693" y="1447800"/>
            <a:ext cx="4599307" cy="3429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Economy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There Climate was very sunny and sometimes rainy.</a:t>
            </a:r>
          </a:p>
          <a:p>
            <a:r>
              <a:rPr lang="en-US" dirty="0" smtClean="0">
                <a:latin typeface="Bookman Old Style" pitchFamily="18" charset="0"/>
              </a:rPr>
              <a:t>Geography: Rivers, They sold left over Surplus Goods to make money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752600"/>
            <a:ext cx="4465820" cy="29718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roadway" pitchFamily="82" charset="0"/>
              </a:rPr>
              <a:t>Interesting Facts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William Penn was born In the New England Colony’s.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portrai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676400"/>
            <a:ext cx="3679644" cy="3200400"/>
          </a:xfrm>
        </p:spPr>
      </p:pic>
      <p:pic>
        <p:nvPicPr>
          <p:cNvPr id="7" name="Picture 6" descr="n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124200"/>
            <a:ext cx="4349028" cy="2667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Questions?????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Who was the founder of Pennsylvania???</a:t>
            </a:r>
          </a:p>
          <a:p>
            <a:r>
              <a:rPr lang="en-US" dirty="0" smtClean="0"/>
              <a:t>What was our Climate???</a:t>
            </a:r>
          </a:p>
          <a:p>
            <a:r>
              <a:rPr lang="en-US" dirty="0" smtClean="0"/>
              <a:t>What was there Natural Recourse????? </a:t>
            </a:r>
          </a:p>
          <a:p>
            <a:r>
              <a:rPr lang="en-US" dirty="0" smtClean="0"/>
              <a:t>Where was William Penn born???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5600" y="914400"/>
            <a:ext cx="1447800" cy="1447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?</a:t>
            </a:r>
            <a:endParaRPr lang="en-US" sz="8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Bibliography/Web sites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  <a:hlinkClick r:id="rId2"/>
              </a:rPr>
              <a:t>www.tower.com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  <a:hlinkClick r:id="rId3"/>
              </a:rPr>
              <a:t>www.justmytwocopper.org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  <a:hlinkClick r:id="rId4"/>
              </a:rPr>
              <a:t>www.ushistorcy.org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  <a:hlinkClick r:id="rId5"/>
              </a:rPr>
              <a:t>www.drumachose.org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  <a:hlinkClick r:id="rId6"/>
              </a:rPr>
              <a:t>http://hmscourageous.co.uk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hlinkClick r:id="rId7"/>
              </a:rPr>
              <a:t>www.dreamstime.com</a:t>
            </a:r>
            <a:r>
              <a:rPr lang="en-US" sz="2000" dirty="0" smtClean="0"/>
              <a:t> </a:t>
            </a:r>
          </a:p>
          <a:p>
            <a:r>
              <a:rPr lang="en-US" sz="2000" dirty="0" smtClean="0">
                <a:latin typeface="Bookman Old Style" pitchFamily="18" charset="0"/>
                <a:hlinkClick r:id="rId8"/>
              </a:rPr>
              <a:t>www.google.com/images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  <a:hlinkClick r:id="rId9"/>
              </a:rPr>
              <a:t>http://buttonsandbeadsstoryart.blogspot.com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Clipart</a:t>
            </a:r>
          </a:p>
          <a:p>
            <a:endParaRPr lang="en-US" sz="20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120</TotalTime>
  <Words>231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The Pennsylvania Colony</vt:lpstr>
      <vt:lpstr>Founded</vt:lpstr>
      <vt:lpstr>Regional/Basic Beliefs</vt:lpstr>
      <vt:lpstr>Important People </vt:lpstr>
      <vt:lpstr>Natural Resources</vt:lpstr>
      <vt:lpstr>Economy</vt:lpstr>
      <vt:lpstr>Interesting Facts</vt:lpstr>
      <vt:lpstr>Questions?????</vt:lpstr>
      <vt:lpstr>Bibliography/Web sites</vt:lpstr>
      <vt:lpstr>Thanks for Watching Our slide show on our the Pennsylvanian Colony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Pennsyvania Colony</dc:title>
  <dc:creator>%FULLNAME%</dc:creator>
  <cp:lastModifiedBy>%FULLNAME%</cp:lastModifiedBy>
  <cp:revision>16</cp:revision>
  <dcterms:created xsi:type="dcterms:W3CDTF">2013-02-05T17:04:15Z</dcterms:created>
  <dcterms:modified xsi:type="dcterms:W3CDTF">2013-02-14T16:35:26Z</dcterms:modified>
</cp:coreProperties>
</file>