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441" autoAdjust="0"/>
    <p:restoredTop sz="94660"/>
  </p:normalViewPr>
  <p:slideViewPr>
    <p:cSldViewPr>
      <p:cViewPr>
        <p:scale>
          <a:sx n="75" d="100"/>
          <a:sy n="75" d="100"/>
        </p:scale>
        <p:origin x="-1956" y="-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A9CC06-9BB8-4FB5-8544-0E919DA09C99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A3CF7F-2674-42F8-9BBB-7A57DFB7E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3CF7F-2674-42F8-9BBB-7A57DFB7EF5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E87B4F7-136A-4D10-A933-112EE52AACAE}" type="datetimeFigureOut">
              <a:rPr lang="en-US" smtClean="0"/>
              <a:pPr/>
              <a:t>2/14/2013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257D9DE-5F76-443F-96CF-8470D14AD56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7B4F7-136A-4D10-A933-112EE52AACAE}" type="datetimeFigureOut">
              <a:rPr lang="en-US" smtClean="0"/>
              <a:pPr/>
              <a:t>2/14/2013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D9DE-5F76-443F-96CF-8470D14AD56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7B4F7-136A-4D10-A933-112EE52AACAE}" type="datetimeFigureOut">
              <a:rPr lang="en-US" smtClean="0"/>
              <a:pPr/>
              <a:t>2/14/2013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D9DE-5F76-443F-96CF-8470D14AD56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E87B4F7-136A-4D10-A933-112EE52AACAE}" type="datetimeFigureOut">
              <a:rPr lang="en-US" smtClean="0"/>
              <a:pPr/>
              <a:t>2/14/2013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D9DE-5F76-443F-96CF-8470D14AD56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E87B4F7-136A-4D10-A933-112EE52AACAE}" type="datetimeFigureOut">
              <a:rPr lang="en-US" smtClean="0"/>
              <a:pPr/>
              <a:t>2/14/2013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257D9DE-5F76-443F-96CF-8470D14AD56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E87B4F7-136A-4D10-A933-112EE52AACAE}" type="datetimeFigureOut">
              <a:rPr lang="en-US" smtClean="0"/>
              <a:pPr/>
              <a:t>2/14/2013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257D9DE-5F76-443F-96CF-8470D14AD56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E87B4F7-136A-4D10-A933-112EE52AACAE}" type="datetimeFigureOut">
              <a:rPr lang="en-US" smtClean="0"/>
              <a:pPr/>
              <a:t>2/14/2013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257D9DE-5F76-443F-96CF-8470D14AD56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7B4F7-136A-4D10-A933-112EE52AACAE}" type="datetimeFigureOut">
              <a:rPr lang="en-US" smtClean="0"/>
              <a:pPr/>
              <a:t>2/14/2013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D9DE-5F76-443F-96CF-8470D14AD56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E87B4F7-136A-4D10-A933-112EE52AACAE}" type="datetimeFigureOut">
              <a:rPr lang="en-US" smtClean="0"/>
              <a:pPr/>
              <a:t>2/14/2013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257D9DE-5F76-443F-96CF-8470D14AD56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E87B4F7-136A-4D10-A933-112EE52AACAE}" type="datetimeFigureOut">
              <a:rPr lang="en-US" smtClean="0"/>
              <a:pPr/>
              <a:t>2/14/2013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257D9DE-5F76-443F-96CF-8470D14AD56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E87B4F7-136A-4D10-A933-112EE52AACAE}" type="datetimeFigureOut">
              <a:rPr lang="en-US" smtClean="0"/>
              <a:pPr/>
              <a:t>2/14/2013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257D9DE-5F76-443F-96CF-8470D14AD56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E87B4F7-136A-4D10-A933-112EE52AACAE}" type="datetimeFigureOut">
              <a:rPr lang="en-US" smtClean="0"/>
              <a:pPr/>
              <a:t>2/14/2013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257D9DE-5F76-443F-96CF-8470D14AD56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search?q=virginia+company&amp;hl=en&amp;safe=active&amp;tbo=d&amp;source=lnms&amp;tbm=isch&amp;sa=X&amp;ei=L0AVUbTiJJDqigKoioDIAg&amp;ved=0CAoQ_AUoAA&amp;biw=1440&amp;bih=719&amp;surl=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google.com/search?q=virgina+colony+map&amp;rls=com.microsoft:en-us:IE-Address&amp;oe=&amp;surl=1&amp;safe=active&amp;um=1&amp;ie=UTF-8&amp;hl=en&amp;tbm=isch&amp;source=og&amp;sa=N&amp;tab=wi&amp;ei=E0IVUfubLuHWiwLLzYGgAg&amp;biw=1440&amp;bih=719&amp;sei=FkIVUanMCeWgiALwu4C4BQ" TargetMode="External"/><Relationship Id="rId4" Type="http://schemas.openxmlformats.org/officeDocument/2006/relationships/hyperlink" Target="http://www.google.com/search?q=tobacco+crop&amp;rls=com.microsoft:en-us:IE-Address&amp;oe=&amp;surl=1&amp;safe=active&amp;um=1&amp;ie=UTF-8&amp;hl=en&amp;tbm=isch&amp;source=og&amp;sa=N&amp;tab=wi&amp;ei=ekEVUc_jMKaAiwL104HABg&amp;biw=1440&amp;bih=719&amp;sei=f0EVUfjWOOigiQKcnICYBQ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Virginia the First Colony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Caleb T. and Jeremiah Johnson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399032"/>
          </a:xfrm>
        </p:spPr>
        <p:txBody>
          <a:bodyPr/>
          <a:lstStyle/>
          <a:p>
            <a:r>
              <a:rPr lang="en-US" dirty="0" smtClean="0"/>
              <a:t>                     Founder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Founded in 1607</a:t>
            </a:r>
          </a:p>
          <a:p>
            <a:r>
              <a:rPr lang="en-US" dirty="0" smtClean="0"/>
              <a:t>By John Smith &amp; other colonist.</a:t>
            </a:r>
          </a:p>
          <a:p>
            <a:r>
              <a:rPr lang="en-US" dirty="0" smtClean="0"/>
              <a:t>To find gold and riches for the Virginia company </a:t>
            </a:r>
            <a:endParaRPr lang="en-US" dirty="0"/>
          </a:p>
        </p:txBody>
      </p:sp>
      <p:pic>
        <p:nvPicPr>
          <p:cNvPr id="5" name="Content Placeholder 4" descr="johnsmih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57800" y="1371600"/>
            <a:ext cx="3621988" cy="465263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John Rolfe married Pocahontas witch brought peace to the natives and colonists</a:t>
            </a:r>
            <a:endParaRPr lang="en-US" dirty="0"/>
          </a:p>
        </p:txBody>
      </p:sp>
      <p:pic>
        <p:nvPicPr>
          <p:cNvPr id="5" name="Content Placeholder 4" descr="200px-Pocahontas_Rolfe_crop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05400" y="1491362"/>
            <a:ext cx="3200400" cy="387248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Religion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colonists were not dominated by specific religions witch gave religious freedom for  Baptists.</a:t>
            </a:r>
            <a:endParaRPr lang="en-US" dirty="0"/>
          </a:p>
        </p:txBody>
      </p:sp>
      <p:pic>
        <p:nvPicPr>
          <p:cNvPr id="5" name="Content Placeholder 4" descr="imagesCAQ82L9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1" y="1613548"/>
            <a:ext cx="3581400" cy="326325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Geography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Virginia land had many mountains, plains, and valleys</a:t>
            </a:r>
            <a:endParaRPr lang="en-US" dirty="0"/>
          </a:p>
        </p:txBody>
      </p:sp>
      <p:pic>
        <p:nvPicPr>
          <p:cNvPr id="5" name="Content Placeholder 4" descr="image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95800" y="1676399"/>
            <a:ext cx="3730447" cy="402404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Economy&amp; Natural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Tobacco was a major crop for the Virginia colony.    </a:t>
            </a:r>
            <a:endParaRPr lang="en-US" dirty="0"/>
          </a:p>
        </p:txBody>
      </p:sp>
      <p:pic>
        <p:nvPicPr>
          <p:cNvPr id="5" name="Content Placeholder 4" descr="imagesCA0FB36L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1600200"/>
            <a:ext cx="4060838" cy="304170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Interesting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5259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  Virginia became a colony so England could expand there trade and get more goods.</a:t>
            </a:r>
          </a:p>
          <a:p>
            <a:endParaRPr lang="en-US" dirty="0"/>
          </a:p>
        </p:txBody>
      </p:sp>
      <p:pic>
        <p:nvPicPr>
          <p:cNvPr id="5" name="Content Placeholder 4" descr="image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76800" y="1904999"/>
            <a:ext cx="3085424" cy="362201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Bibliography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1400" dirty="0" smtClean="0">
                <a:hlinkClick r:id="rId3"/>
              </a:rPr>
              <a:t>http://www.google.com/search?q=virginia+company&amp;hl=en&amp;safe=active&amp;tbo=d&amp;source=lnms&amp;tbm=isch&amp;sa=X&amp;ei=L0AVUbTiJJDqigKoioDIAg&amp;ved=0CAoQ_AUoAA&amp;biw=1440&amp;bih=719&amp;surl=1</a:t>
            </a:r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>
                <a:hlinkClick r:id="rId4"/>
              </a:rPr>
              <a:t>http://www.google.com/search?q=tobacco+crop&amp;rls=com.microsoft:en-us:IE-Address&amp;oe=&amp;surl=1&amp;safe=active&amp;um=1&amp;ie=UTF-8&amp;hl=en&amp;tbm=isch&amp;source=og&amp;sa=N&amp;tab=wi&amp;ei=ekEVUc_jMKaAiwL104HABg&amp;biw=1440&amp;bih=719&amp;sei=f0EVUfjWOOigiQKcnICYBQ</a:t>
            </a:r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>
                <a:hlinkClick r:id="rId5"/>
              </a:rPr>
              <a:t>http://www.google.com/search?q=virgina+colony+map&amp;rls=com.microsoft:en-us:IE-Address&amp;oe=&amp;surl=1&amp;safe=active&amp;um=1&amp;ie=UTF-8&amp;hl=en&amp;tbm=isch&amp;source=og&amp;sa=N&amp;tab=wi&amp;ei=E0IVUfubLuHWiwLLzYGgAg&amp;biw=1440&amp;bih=719&amp;sei=FkIVUanMCeWgiALwu4C4BQ</a:t>
            </a:r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http://www.google.com/search?q=virgina+colony+religion&amp;rls=com.microsoft:en-us:IE-Address&amp;oe=&amp;surl=1&amp;safe=active&amp;um=1&amp;ie=UTF-8&amp;hl=en&amp;tbm=isch&amp;source=og&amp;sa=N&amp;tab=wi&amp;ei=BEMVUYTCBcP1igLbiYGAAw&amp;biw=1440&amp;bih=719&amp;sei=FkMVUeuZA-LniwL67YC4DQ#um=1&amp;hl=en&amp;safe=active&amp;tbo=d&amp;rls=com.microsoft:en-us%3AIE-Address&amp;tbm=isch&amp;sa=1&amp;q=virginia+colony+religion&amp;oq=virgina+colony+religion&amp;gs_l=img.1.0.</a:t>
            </a:r>
          </a:p>
          <a:p>
            <a:endParaRPr lang="en-US" sz="1400" dirty="0" smtClean="0"/>
          </a:p>
          <a:p>
            <a:r>
              <a:rPr lang="en-US" sz="1400" dirty="0" smtClean="0"/>
              <a:t>0i10i24.43391.46844.2.49437.6.6.0.0.0.0.187.889.1j5.6.0...0.0...1c.1.2.img.KU_DkWENq-U&amp;bav=on.2,or.r_gc.r_pw.r_qf.&amp;bvm=bv.42080656,d.cGE&amp;fp=e8d3bdfadb265275&amp;biw=1440&amp;bih=719http://www.google.com/search?q=johnsmith&amp;hl=en&amp;safe=active&amp;tbo=d&amp;rls=com.microsoft:en-us:IE-</a:t>
            </a:r>
          </a:p>
          <a:p>
            <a:endParaRPr lang="en-US" sz="1400" smtClean="0"/>
          </a:p>
          <a:p>
            <a:r>
              <a:rPr lang="en-US" sz="1400" smtClean="0"/>
              <a:t>Address&amp;source</a:t>
            </a:r>
            <a:r>
              <a:rPr lang="en-US" sz="1400" dirty="0" smtClean="0"/>
              <a:t>=lnmhttp://www.google.com/search?q=virginia+colony+geography&amp;hl=en&amp;safe=active&amp;tbo=d&amp;rls=com.microsoft:en-us:IE-Address&amp;source=lnms&amp;tbm=isch&amp;sa=X&amp;ei=ckUVUciXG5DqigKoioDIAg&amp;ved=0CAoQ_AUoAA&amp;biw=1440&amp;bih=719&amp;surl=1s&amp;tbm=isch&amp;sa=X&amp;ei=pEQVUdzUNcm3iwLHxIHQBw&amp;ved=0CAoQ_AUoAA&amp;biw=1440&amp;bih=719&amp;surl=1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          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Who was the founder ?</a:t>
            </a:r>
          </a:p>
          <a:p>
            <a:r>
              <a:rPr lang="en-US" dirty="0" smtClean="0"/>
              <a:t>When was it founded ?</a:t>
            </a:r>
          </a:p>
          <a:p>
            <a:r>
              <a:rPr lang="en-US" dirty="0" smtClean="0"/>
              <a:t> Who was one important person?</a:t>
            </a:r>
          </a:p>
          <a:p>
            <a:r>
              <a:rPr lang="en-US" dirty="0" smtClean="0"/>
              <a:t>What was their </a:t>
            </a:r>
            <a:r>
              <a:rPr lang="en-US" smtClean="0"/>
              <a:t>cash crop?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126</TotalTime>
  <Words>165</Words>
  <Application>Microsoft Office PowerPoint</Application>
  <PresentationFormat>On-screen Show (4:3)</PresentationFormat>
  <Paragraphs>40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Verve</vt:lpstr>
      <vt:lpstr>Virginia the First Colony</vt:lpstr>
      <vt:lpstr>                     Founder</vt:lpstr>
      <vt:lpstr>Important people</vt:lpstr>
      <vt:lpstr>Religion </vt:lpstr>
      <vt:lpstr>Geography  </vt:lpstr>
      <vt:lpstr>Economy&amp; Natural resources</vt:lpstr>
      <vt:lpstr>Interesting facts</vt:lpstr>
      <vt:lpstr>Bibliography</vt:lpstr>
      <vt:lpstr>QUESTIONS               </vt:lpstr>
    </vt:vector>
  </TitlesOfParts>
  <Company>Deer Valley 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Virginia the First Colony</dc:title>
  <dc:creator>%FULLNAME%</dc:creator>
  <cp:lastModifiedBy>%FULLNAME%</cp:lastModifiedBy>
  <cp:revision>17</cp:revision>
  <dcterms:created xsi:type="dcterms:W3CDTF">2013-02-04T18:41:23Z</dcterms:created>
  <dcterms:modified xsi:type="dcterms:W3CDTF">2013-02-14T19:30:08Z</dcterms:modified>
</cp:coreProperties>
</file>